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4626"/>
  </p:normalViewPr>
  <p:slideViewPr>
    <p:cSldViewPr snapToGrid="0">
      <p:cViewPr varScale="1">
        <p:scale>
          <a:sx n="39" d="100"/>
          <a:sy n="39" d="100"/>
        </p:scale>
        <p:origin x="3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48FBC-4B64-8641-B47E-6F7E49AE14FD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4857F-94B9-484D-A3DD-228321FB2A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3889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割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分割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latin typeface="+mn-lt"/>
              </a:rPr>
              <a:t>分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割る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割れる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割引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引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時間割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時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間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割合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合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役割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役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分割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ぶんかつ</a:t>
            </a:r>
            <a:r>
              <a:rPr kumimoji="1" lang="en-US" altLang="ja-JP" baseline="0" dirty="0">
                <a:latin typeface="+mn-lt"/>
              </a:rPr>
              <a:t>	division		</a:t>
            </a:r>
            <a:r>
              <a:rPr kumimoji="1" lang="ja-JP" altLang="en-US" b="1" baseline="0">
                <a:latin typeface="+mn-lt"/>
              </a:rPr>
              <a:t>分割</a:t>
            </a:r>
            <a:r>
              <a:rPr kumimoji="1" lang="ja-JP" altLang="en-US" baseline="0">
                <a:latin typeface="+mn-lt"/>
              </a:rPr>
              <a:t>払いもできます。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割る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わる</a:t>
            </a:r>
            <a:r>
              <a:rPr kumimoji="1" lang="en-US" altLang="ja-JP" baseline="0" dirty="0">
                <a:latin typeface="+mn-lt"/>
              </a:rPr>
              <a:t>	to break, to divide	</a:t>
            </a:r>
            <a:r>
              <a:rPr kumimoji="1" lang="ja-JP" altLang="en-US" baseline="0">
                <a:latin typeface="+mn-lt"/>
              </a:rPr>
              <a:t>コップを</a:t>
            </a:r>
            <a:r>
              <a:rPr kumimoji="1" lang="ja-JP" altLang="en-US" b="1" baseline="0">
                <a:latin typeface="+mn-lt"/>
              </a:rPr>
              <a:t>割って</a:t>
            </a:r>
            <a:r>
              <a:rPr kumimoji="1" lang="ja-JP" altLang="en-US" baseline="0">
                <a:latin typeface="+mn-lt"/>
              </a:rPr>
              <a:t>しまいました。／３人で</a:t>
            </a:r>
            <a:r>
              <a:rPr kumimoji="1" lang="ja-JP" altLang="en-US" b="1" baseline="0">
                <a:latin typeface="+mn-lt"/>
              </a:rPr>
              <a:t>割る</a:t>
            </a:r>
            <a:r>
              <a:rPr kumimoji="1" lang="ja-JP" altLang="en-US" baseline="0">
                <a:latin typeface="+mn-lt"/>
              </a:rPr>
              <a:t>と、１人</a:t>
            </a:r>
            <a:r>
              <a:rPr kumimoji="1" lang="en-US" altLang="ja-JP" baseline="0" dirty="0">
                <a:latin typeface="+mn-lt"/>
              </a:rPr>
              <a:t>1700</a:t>
            </a:r>
            <a:r>
              <a:rPr kumimoji="1" lang="ja-JP" altLang="en-US" baseline="0">
                <a:latin typeface="+mn-lt"/>
              </a:rPr>
              <a:t>円ですね。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割れる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われる</a:t>
            </a:r>
            <a:r>
              <a:rPr kumimoji="1" lang="en-US" altLang="ja-JP" baseline="0" dirty="0">
                <a:latin typeface="+mn-lt"/>
              </a:rPr>
              <a:t>	to break		</a:t>
            </a:r>
            <a:r>
              <a:rPr kumimoji="1" lang="ja-JP" altLang="en-US" b="1" baseline="0">
                <a:latin typeface="+mn-lt"/>
              </a:rPr>
              <a:t>割れた</a:t>
            </a:r>
            <a:r>
              <a:rPr kumimoji="1" lang="ja-JP" altLang="en-US" baseline="0">
                <a:latin typeface="+mn-lt"/>
              </a:rPr>
              <a:t>クッキーが７</a:t>
            </a:r>
            <a:r>
              <a:rPr kumimoji="1" lang="ja-JP" altLang="en-US" b="1" baseline="0">
                <a:latin typeface="+mn-lt"/>
              </a:rPr>
              <a:t>割引</a:t>
            </a:r>
            <a:r>
              <a:rPr kumimoji="1" lang="ja-JP" altLang="en-US" baseline="0">
                <a:latin typeface="+mn-lt"/>
              </a:rPr>
              <a:t>で買えます。／落として、スマホの画面が</a:t>
            </a:r>
            <a:r>
              <a:rPr kumimoji="1" lang="ja-JP" altLang="en-US" b="1" baseline="0">
                <a:latin typeface="+mn-lt"/>
              </a:rPr>
              <a:t>割れて</a:t>
            </a:r>
            <a:r>
              <a:rPr kumimoji="1" lang="ja-JP" altLang="en-US" baseline="0">
                <a:latin typeface="+mn-lt"/>
              </a:rPr>
              <a:t>しまった。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割引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わりびき</a:t>
            </a:r>
            <a:r>
              <a:rPr kumimoji="1" lang="en-US" altLang="ja-JP" baseline="0" dirty="0">
                <a:latin typeface="+mn-lt"/>
              </a:rPr>
              <a:t>	discount		</a:t>
            </a:r>
            <a:r>
              <a:rPr kumimoji="1" lang="ja-JP" altLang="en-US" baseline="0">
                <a:latin typeface="+mn-lt"/>
              </a:rPr>
              <a:t>夕方スーパーに行くと、３</a:t>
            </a:r>
            <a:r>
              <a:rPr kumimoji="1" lang="ja-JP" altLang="en-US" b="1" baseline="0">
                <a:latin typeface="+mn-lt"/>
              </a:rPr>
              <a:t>割引</a:t>
            </a:r>
            <a:r>
              <a:rPr kumimoji="1" lang="ja-JP" altLang="en-US" baseline="0">
                <a:latin typeface="+mn-lt"/>
              </a:rPr>
              <a:t>で買えます。／まとめて買ったら、</a:t>
            </a:r>
            <a:r>
              <a:rPr kumimoji="1" lang="ja-JP" altLang="en-US" b="1" baseline="0">
                <a:latin typeface="+mn-lt"/>
              </a:rPr>
              <a:t>割引</a:t>
            </a:r>
            <a:r>
              <a:rPr kumimoji="1" lang="ja-JP" altLang="en-US" baseline="0">
                <a:latin typeface="+mn-lt"/>
              </a:rPr>
              <a:t>してもらえました。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時間割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じかんわり</a:t>
            </a:r>
            <a:r>
              <a:rPr kumimoji="1" lang="en-US" altLang="ja-JP" baseline="0" dirty="0">
                <a:solidFill>
                  <a:schemeClr val="tx1"/>
                </a:solidFill>
              </a:rPr>
              <a:t>	class schedule	</a:t>
            </a:r>
            <a:r>
              <a:rPr kumimoji="1" lang="ja-JP" altLang="en-US" baseline="0">
                <a:solidFill>
                  <a:schemeClr val="tx1"/>
                </a:solidFill>
              </a:rPr>
              <a:t>４月からの</a:t>
            </a:r>
            <a:r>
              <a:rPr kumimoji="1" lang="ja-JP" altLang="en-US" b="1" baseline="0">
                <a:solidFill>
                  <a:schemeClr val="tx1"/>
                </a:solidFill>
              </a:rPr>
              <a:t>時間割</a:t>
            </a:r>
            <a:r>
              <a:rPr kumimoji="1" lang="ja-JP" altLang="en-US" baseline="0">
                <a:solidFill>
                  <a:schemeClr val="tx1"/>
                </a:solidFill>
              </a:rPr>
              <a:t>はホームページを見てください。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割合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わりあい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rate, ratio		</a:t>
            </a:r>
            <a:r>
              <a:rPr kumimoji="1" lang="ja-JP" altLang="en-US" baseline="0">
                <a:solidFill>
                  <a:schemeClr val="tx1"/>
                </a:solidFill>
              </a:rPr>
              <a:t>男女の</a:t>
            </a:r>
            <a:r>
              <a:rPr kumimoji="1" lang="ja-JP" altLang="en-US" b="1" baseline="0">
                <a:solidFill>
                  <a:schemeClr val="tx1"/>
                </a:solidFill>
              </a:rPr>
              <a:t>割合</a:t>
            </a:r>
            <a:r>
              <a:rPr kumimoji="1" lang="ja-JP" altLang="en-US" baseline="0">
                <a:solidFill>
                  <a:schemeClr val="tx1"/>
                </a:solidFill>
              </a:rPr>
              <a:t>は、ちょうど半分です。</a:t>
            </a:r>
            <a:r>
              <a:rPr kumimoji="1" lang="ja-JP" altLang="en-US" baseline="0">
                <a:latin typeface="+mn-lt"/>
              </a:rPr>
              <a:t>／コーヒーとミルクの</a:t>
            </a:r>
            <a:r>
              <a:rPr kumimoji="1" lang="ja-JP" altLang="en-US" b="1" baseline="0">
                <a:latin typeface="+mn-lt"/>
              </a:rPr>
              <a:t>割合</a:t>
            </a:r>
            <a:r>
              <a:rPr kumimoji="1" lang="ja-JP" altLang="en-US" baseline="0">
                <a:latin typeface="+mn-lt"/>
              </a:rPr>
              <a:t>によって、いろいろな味が楽しめます。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役割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やくわり</a:t>
            </a:r>
            <a:r>
              <a:rPr kumimoji="1" lang="en-US" altLang="ja-JP" baseline="0" dirty="0">
                <a:solidFill>
                  <a:schemeClr val="tx1"/>
                </a:solidFill>
              </a:rPr>
              <a:t>	role		</a:t>
            </a:r>
            <a:r>
              <a:rPr kumimoji="1" lang="ja-JP" altLang="en-US" baseline="0">
                <a:solidFill>
                  <a:schemeClr val="tx1"/>
                </a:solidFill>
              </a:rPr>
              <a:t>それはリーダーの</a:t>
            </a:r>
            <a:r>
              <a:rPr kumimoji="1" lang="ja-JP" altLang="en-US" b="1" baseline="0">
                <a:solidFill>
                  <a:schemeClr val="tx1"/>
                </a:solidFill>
              </a:rPr>
              <a:t>役割</a:t>
            </a:r>
            <a:r>
              <a:rPr kumimoji="1" lang="ja-JP" altLang="en-US" baseline="0">
                <a:solidFill>
                  <a:schemeClr val="tx1"/>
                </a:solidFill>
              </a:rPr>
              <a:t>です。</a:t>
            </a:r>
            <a:r>
              <a:rPr kumimoji="1" lang="ja-JP" altLang="en-US" baseline="0">
                <a:latin typeface="+mn-lt"/>
              </a:rPr>
              <a:t>／今日はお金の</a:t>
            </a:r>
            <a:r>
              <a:rPr kumimoji="1" lang="ja-JP" altLang="en-US" b="1" baseline="0">
                <a:latin typeface="+mn-lt"/>
              </a:rPr>
              <a:t>役割</a:t>
            </a:r>
            <a:r>
              <a:rPr kumimoji="1" lang="ja-JP" altLang="en-US" baseline="0">
                <a:latin typeface="+mn-lt"/>
              </a:rPr>
              <a:t>について勉強しましょう。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449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83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4159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906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051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74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593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81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370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75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7689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100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55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分割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払いもできます。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コップを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割って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割れた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クッキーが７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割引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で買えます。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４月からの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時間割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はホームページを見てください。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divide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分割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ぶんかつ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division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わり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割る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わる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to break, to divide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割れる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われる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break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割引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わりびき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discount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時間割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じかんわり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class schedule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82C3D108-5A19-4C49-8755-AB814392B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4480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</Words>
  <Application>Microsoft Macintosh PowerPoint</Application>
  <PresentationFormat>ワイド画面</PresentationFormat>
  <Paragraphs>35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2022-09-15T05:35:29Z</dcterms:created>
  <dcterms:modified xsi:type="dcterms:W3CDTF">2022-09-15T05:36:24Z</dcterms:modified>
</cp:coreProperties>
</file>