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51429"/>
  </p:normalViewPr>
  <p:slideViewPr>
    <p:cSldViewPr snapToGrid="0">
      <p:cViewPr varScale="1">
        <p:scale>
          <a:sx n="62" d="100"/>
          <a:sy n="62" d="100"/>
        </p:scale>
        <p:origin x="304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3EBC72-7EDE-2144-A523-0D96F1779108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DBA0E4-6081-214E-BA4D-ED48C9A891E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4562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軽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軽食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dirty="0"/>
              <a:t>	 〔</a:t>
            </a:r>
            <a:r>
              <a:rPr kumimoji="1" lang="ja-JP" altLang="en-US"/>
              <a:t>食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軽自動車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dirty="0"/>
              <a:t>	 〔</a:t>
            </a:r>
            <a:r>
              <a:rPr kumimoji="1" lang="ja-JP" altLang="en-US"/>
              <a:t>自</a:t>
            </a:r>
            <a:r>
              <a:rPr kumimoji="1" lang="en-US" altLang="ja-JP" dirty="0"/>
              <a:t>〕N4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動</a:t>
            </a:r>
            <a:r>
              <a:rPr kumimoji="1" lang="en-US" altLang="ja-JP" dirty="0"/>
              <a:t>〕N4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車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軽い</a:t>
            </a:r>
            <a:r>
              <a:rPr kumimoji="1" lang="en-US" altLang="ja-JP" baseline="0" dirty="0"/>
              <a:t>	N5</a:t>
            </a:r>
            <a:r>
              <a:rPr kumimoji="1" lang="en-US" altLang="ja-JP" dirty="0"/>
              <a:t>	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気軽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baseline="0" dirty="0"/>
              <a:t>	N1</a:t>
            </a:r>
            <a:r>
              <a:rPr kumimoji="1" lang="en-US" altLang="ja-JP" dirty="0"/>
              <a:t>	 〔</a:t>
            </a:r>
            <a:r>
              <a:rPr kumimoji="1" lang="ja-JP" altLang="en-US">
                <a:latin typeface="+mn-lt"/>
              </a:rPr>
              <a:t>気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手軽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baseline="0" dirty="0"/>
              <a:t>	N1</a:t>
            </a:r>
            <a:r>
              <a:rPr kumimoji="1" lang="en-US" altLang="ja-JP" dirty="0"/>
              <a:t>	 〔</a:t>
            </a:r>
            <a:r>
              <a:rPr kumimoji="1" lang="ja-JP" altLang="en-US"/>
              <a:t>手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軽食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けいしょく</a:t>
            </a:r>
            <a:r>
              <a:rPr kumimoji="1" lang="en-US" altLang="ja-JP" dirty="0">
                <a:latin typeface="+mn-lt"/>
              </a:rPr>
              <a:t>	light meal, snack	</a:t>
            </a:r>
            <a:r>
              <a:rPr kumimoji="1" lang="ja-JP" altLang="en-US">
                <a:latin typeface="+mn-lt"/>
              </a:rPr>
              <a:t>会議</a:t>
            </a:r>
            <a:r>
              <a:rPr kumimoji="1" lang="en-US" altLang="ja-JP" dirty="0">
                <a:latin typeface="+mn-lt"/>
              </a:rPr>
              <a:t>(</a:t>
            </a:r>
            <a:r>
              <a:rPr kumimoji="1" lang="ja-JP" altLang="en-US">
                <a:latin typeface="+mn-lt"/>
              </a:rPr>
              <a:t>かいぎ</a:t>
            </a:r>
            <a:r>
              <a:rPr kumimoji="1" lang="en-US" altLang="ja-JP" dirty="0">
                <a:latin typeface="+mn-lt"/>
              </a:rPr>
              <a:t>)</a:t>
            </a:r>
            <a:r>
              <a:rPr kumimoji="1" lang="ja-JP" altLang="en-US">
                <a:latin typeface="+mn-lt"/>
              </a:rPr>
              <a:t>のあと、</a:t>
            </a:r>
            <a:r>
              <a:rPr kumimoji="1" lang="ja-JP" altLang="en-US" b="1">
                <a:latin typeface="+mn-lt"/>
              </a:rPr>
              <a:t>軽食</a:t>
            </a:r>
            <a:r>
              <a:rPr kumimoji="1" lang="ja-JP" altLang="en-US">
                <a:latin typeface="+mn-lt"/>
              </a:rPr>
              <a:t>を用意しています。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軽自動車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 spc="-150">
                <a:latin typeface="+mn-lt"/>
              </a:rPr>
              <a:t>けいじどうしゃ</a:t>
            </a:r>
            <a:r>
              <a:rPr kumimoji="1" lang="en-US" altLang="ja-JP" dirty="0">
                <a:latin typeface="+mn-lt"/>
              </a:rPr>
              <a:t>	compact car		</a:t>
            </a:r>
            <a:r>
              <a:rPr kumimoji="1" lang="ja-JP" altLang="en-US">
                <a:latin typeface="+mn-lt"/>
              </a:rPr>
              <a:t>日本では</a:t>
            </a:r>
            <a:r>
              <a:rPr kumimoji="1" lang="ja-JP" altLang="en-US" b="1">
                <a:latin typeface="+mn-lt"/>
              </a:rPr>
              <a:t>軽自動車</a:t>
            </a:r>
            <a:r>
              <a:rPr kumimoji="1" lang="ja-JP" altLang="en-US">
                <a:latin typeface="+mn-lt"/>
              </a:rPr>
              <a:t>が人気があります。</a:t>
            </a:r>
            <a:r>
              <a:rPr kumimoji="1" lang="en-US" altLang="ja-JP" dirty="0">
                <a:latin typeface="+mn-lt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軽い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かるい</a:t>
            </a:r>
            <a:r>
              <a:rPr kumimoji="1" lang="en-US" altLang="ja-JP" dirty="0">
                <a:latin typeface="+mn-lt"/>
              </a:rPr>
              <a:t>	light		</a:t>
            </a:r>
            <a:r>
              <a:rPr kumimoji="1" lang="ja-JP" altLang="en-US">
                <a:latin typeface="+mn-lt"/>
              </a:rPr>
              <a:t>荷物</a:t>
            </a:r>
            <a:r>
              <a:rPr kumimoji="1" lang="en-US" altLang="ja-JP" dirty="0">
                <a:latin typeface="+mn-lt"/>
              </a:rPr>
              <a:t>(</a:t>
            </a:r>
            <a:r>
              <a:rPr kumimoji="1" lang="ja-JP" altLang="en-US">
                <a:latin typeface="+mn-lt"/>
              </a:rPr>
              <a:t>にもつ</a:t>
            </a:r>
            <a:r>
              <a:rPr kumimoji="1" lang="en-US" altLang="ja-JP" dirty="0">
                <a:latin typeface="+mn-lt"/>
              </a:rPr>
              <a:t>)</a:t>
            </a:r>
            <a:r>
              <a:rPr kumimoji="1" lang="ja-JP" altLang="en-US">
                <a:latin typeface="+mn-lt"/>
              </a:rPr>
              <a:t>は</a:t>
            </a:r>
            <a:r>
              <a:rPr kumimoji="1" lang="ja-JP" altLang="en-US" b="1">
                <a:latin typeface="+mn-lt"/>
              </a:rPr>
              <a:t>軽い</a:t>
            </a:r>
            <a:r>
              <a:rPr kumimoji="1" lang="ja-JP" altLang="en-US">
                <a:latin typeface="+mn-lt"/>
              </a:rPr>
              <a:t>ほうがいいです。／</a:t>
            </a:r>
            <a:r>
              <a:rPr kumimoji="1" lang="ja-JP" altLang="en-US" b="1">
                <a:latin typeface="+mn-lt"/>
              </a:rPr>
              <a:t>軽い</a:t>
            </a:r>
            <a:r>
              <a:rPr kumimoji="1" lang="ja-JP" altLang="en-US">
                <a:latin typeface="+mn-lt"/>
              </a:rPr>
              <a:t>運動をしてから朝ご飯を食べます。</a:t>
            </a:r>
            <a:r>
              <a:rPr kumimoji="1" lang="en-US" altLang="ja-JP" dirty="0">
                <a:latin typeface="+mn-lt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気軽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きがる</a:t>
            </a:r>
            <a:r>
              <a:rPr kumimoji="1" lang="en-US" altLang="ja-JP" dirty="0">
                <a:latin typeface="+mn-lt"/>
              </a:rPr>
              <a:t>	casual		</a:t>
            </a:r>
            <a:r>
              <a:rPr kumimoji="1" lang="ja-JP" altLang="en-US">
                <a:latin typeface="+mn-lt"/>
              </a:rPr>
              <a:t>料金が安くて、</a:t>
            </a:r>
            <a:r>
              <a:rPr kumimoji="1" lang="ja-JP" altLang="en-US" b="1">
                <a:latin typeface="+mn-lt"/>
              </a:rPr>
              <a:t>気軽</a:t>
            </a:r>
            <a:r>
              <a:rPr kumimoji="1" lang="ja-JP" altLang="en-US">
                <a:latin typeface="+mn-lt"/>
              </a:rPr>
              <a:t>に利用できる。／</a:t>
            </a:r>
            <a:r>
              <a:rPr kumimoji="1" lang="ja-JP" altLang="en-US" b="1">
                <a:latin typeface="+mn-lt"/>
              </a:rPr>
              <a:t>気軽</a:t>
            </a:r>
            <a:r>
              <a:rPr kumimoji="1" lang="ja-JP" altLang="en-US">
                <a:latin typeface="+mn-lt"/>
              </a:rPr>
              <a:t>にお問い合わください。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手軽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てがる</a:t>
            </a:r>
            <a:r>
              <a:rPr kumimoji="1" lang="en-US" altLang="ja-JP" dirty="0">
                <a:latin typeface="+mn-lt"/>
              </a:rPr>
              <a:t>	light, simple, easy	</a:t>
            </a:r>
            <a:r>
              <a:rPr kumimoji="1" lang="ja-JP" altLang="en-US" b="1">
                <a:latin typeface="+mn-lt"/>
              </a:rPr>
              <a:t>手軽</a:t>
            </a:r>
            <a:r>
              <a:rPr kumimoji="1" lang="ja-JP" altLang="en-US">
                <a:latin typeface="+mn-lt"/>
              </a:rPr>
              <a:t>なティーバッグのお茶が人気です。／ジョギングは</a:t>
            </a:r>
            <a:r>
              <a:rPr kumimoji="1" lang="ja-JP" altLang="en-US" b="1">
                <a:latin typeface="+mn-lt"/>
              </a:rPr>
              <a:t>手軽</a:t>
            </a:r>
            <a:r>
              <a:rPr kumimoji="1" lang="ja-JP" altLang="en-US">
                <a:latin typeface="+mn-lt"/>
              </a:rPr>
              <a:t>に始められる。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3718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0730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9986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8585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4488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1405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7244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4272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5436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8389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8037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4779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1989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会議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かいぎ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のあと、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軽食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を用意しています。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日本では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軽自動車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が人気があります。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荷物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にもつ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軽い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ほうがいいです。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軽い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運動をしてから朝ご飯を食べます。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light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ケイ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軽食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けいしょく</a:t>
                      </a:r>
                      <a:r>
                        <a:rPr kumimoji="1" lang="en-US" altLang="ja-JP" sz="2400" dirty="0">
                          <a:latin typeface="+mn-lt"/>
                        </a:rPr>
                        <a:t>		light meal, snack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軽自動車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 spc="-150">
                          <a:latin typeface="+mn-lt"/>
                        </a:rPr>
                        <a:t>けいじどうしゃ</a:t>
                      </a:r>
                      <a:r>
                        <a:rPr kumimoji="1" lang="en-US" altLang="ja-JP" sz="2400" dirty="0">
                          <a:latin typeface="+mn-lt"/>
                        </a:rPr>
                        <a:t>	compact car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かる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い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軽い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かるい</a:t>
                      </a:r>
                      <a:r>
                        <a:rPr kumimoji="1" lang="en-US" altLang="ja-JP" sz="2400" dirty="0">
                          <a:latin typeface="+mn-lt"/>
                        </a:rPr>
                        <a:t>		light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E3DFAA2B-0911-5B48-86D1-9581B98FB0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41264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00140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269</Words>
  <Application>Microsoft Macintosh PowerPoint</Application>
  <PresentationFormat>ワイド画面</PresentationFormat>
  <Paragraphs>27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2022-09-15T23:57:48Z</dcterms:created>
  <dcterms:modified xsi:type="dcterms:W3CDTF">2022-09-15T23:58:10Z</dcterms:modified>
</cp:coreProperties>
</file>