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60272"/>
  </p:normalViewPr>
  <p:slideViewPr>
    <p:cSldViewPr snapToGrid="0">
      <p:cViewPr varScale="1">
        <p:scale>
          <a:sx n="74" d="100"/>
          <a:sy n="74" d="100"/>
        </p:scale>
        <p:origin x="25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0B1BC4-6E8A-8B4D-B15C-3CA13840EE90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531813-BFD1-A244-BFF9-D4F4F4A190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2950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結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結果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果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結論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論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結局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局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結構</a:t>
            </a:r>
            <a:r>
              <a:rPr kumimoji="1" lang="en-US" altLang="ja-JP" baseline="0" dirty="0"/>
              <a:t>	N5	 〔</a:t>
            </a:r>
            <a:r>
              <a:rPr kumimoji="1" lang="ja-JP" altLang="en-US" baseline="0"/>
              <a:t>構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結婚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N5	 〔</a:t>
            </a:r>
            <a:r>
              <a:rPr kumimoji="1" lang="ja-JP" altLang="en-US" baseline="0"/>
              <a:t>婚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結ぶ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結果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けっか</a:t>
            </a:r>
            <a:r>
              <a:rPr kumimoji="1" lang="en-US" altLang="ja-JP" baseline="0" dirty="0">
                <a:latin typeface="+mn-lt"/>
              </a:rPr>
              <a:t>	result		</a:t>
            </a:r>
            <a:r>
              <a:rPr kumimoji="1" lang="ja-JP" altLang="en-US" b="1" baseline="0">
                <a:latin typeface="+mn-lt"/>
              </a:rPr>
              <a:t>結果</a:t>
            </a:r>
            <a:r>
              <a:rPr kumimoji="1" lang="ja-JP" altLang="en-US" baseline="0">
                <a:latin typeface="+mn-lt"/>
              </a:rPr>
              <a:t>はどうでしたか。／いい</a:t>
            </a:r>
            <a:r>
              <a:rPr kumimoji="1" lang="ja-JP" altLang="en-US" b="1" baseline="0">
                <a:latin typeface="+mn-lt"/>
              </a:rPr>
              <a:t>結果</a:t>
            </a:r>
            <a:r>
              <a:rPr kumimoji="1" lang="ja-JP" altLang="en-US" baseline="0">
                <a:latin typeface="+mn-lt"/>
              </a:rPr>
              <a:t>が出て、よかったですね。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結論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けつろん</a:t>
            </a:r>
            <a:r>
              <a:rPr kumimoji="1" lang="en-US" altLang="ja-JP" baseline="0" dirty="0">
                <a:latin typeface="+mn-lt"/>
              </a:rPr>
              <a:t>	conclusion		</a:t>
            </a:r>
            <a:r>
              <a:rPr kumimoji="1" lang="ja-JP" altLang="en-US" baseline="0">
                <a:latin typeface="+mn-lt"/>
              </a:rPr>
              <a:t>きょうの会議では</a:t>
            </a:r>
            <a:r>
              <a:rPr kumimoji="1" lang="ja-JP" altLang="en-US" b="1" baseline="0">
                <a:latin typeface="+mn-lt"/>
              </a:rPr>
              <a:t>結論</a:t>
            </a:r>
            <a:r>
              <a:rPr kumimoji="1" lang="ja-JP" altLang="en-US" baseline="0">
                <a:latin typeface="+mn-lt"/>
              </a:rPr>
              <a:t>が出なかった。／</a:t>
            </a:r>
            <a:r>
              <a:rPr kumimoji="1" lang="ja-JP" altLang="en-US" b="1" baseline="0">
                <a:latin typeface="+mn-lt"/>
              </a:rPr>
              <a:t>結論</a:t>
            </a:r>
            <a:r>
              <a:rPr kumimoji="1" lang="ja-JP" altLang="en-US" baseline="0">
                <a:latin typeface="+mn-lt"/>
              </a:rPr>
              <a:t>を言うと、今回はやめたほうがいいです。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結局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けっきょく</a:t>
            </a:r>
            <a:r>
              <a:rPr kumimoji="1" lang="en-US" altLang="ja-JP" baseline="0" dirty="0">
                <a:latin typeface="+mn-lt"/>
              </a:rPr>
              <a:t>	after all, in the end	</a:t>
            </a:r>
            <a:r>
              <a:rPr kumimoji="1" lang="ja-JP" altLang="en-US" b="1" baseline="0">
                <a:latin typeface="+mn-lt"/>
              </a:rPr>
              <a:t>結局</a:t>
            </a:r>
            <a:r>
              <a:rPr kumimoji="1" lang="ja-JP" altLang="en-US" baseline="0">
                <a:latin typeface="+mn-lt"/>
              </a:rPr>
              <a:t>今回は行かないことにした。／</a:t>
            </a:r>
            <a:r>
              <a:rPr kumimoji="1" lang="ja-JP" altLang="en-US" b="1" baseline="0">
                <a:latin typeface="+mn-lt"/>
              </a:rPr>
              <a:t>結局</a:t>
            </a:r>
            <a:r>
              <a:rPr kumimoji="1" lang="ja-JP" altLang="en-US" baseline="0">
                <a:latin typeface="+mn-lt"/>
              </a:rPr>
              <a:t>だめでした。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結構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けっこう</a:t>
            </a:r>
            <a:r>
              <a:rPr kumimoji="1" lang="en-US" altLang="ja-JP" baseline="0" dirty="0">
                <a:latin typeface="+mn-lt"/>
              </a:rPr>
              <a:t>	fine, fairy		</a:t>
            </a:r>
            <a:r>
              <a:rPr kumimoji="1" lang="ja-JP" altLang="en-US" baseline="0">
                <a:latin typeface="+mn-lt"/>
              </a:rPr>
              <a:t>どちらでも</a:t>
            </a:r>
            <a:r>
              <a:rPr kumimoji="1" lang="ja-JP" altLang="en-US" b="1" baseline="0">
                <a:latin typeface="+mn-lt"/>
              </a:rPr>
              <a:t>結構で</a:t>
            </a:r>
            <a:r>
              <a:rPr kumimoji="1" lang="ja-JP" altLang="en-US" baseline="0">
                <a:latin typeface="+mn-lt"/>
              </a:rPr>
              <a:t>す。／きのうは</a:t>
            </a:r>
            <a:r>
              <a:rPr kumimoji="1" lang="ja-JP" altLang="en-US" b="1" baseline="0">
                <a:latin typeface="+mn-lt"/>
              </a:rPr>
              <a:t>結構</a:t>
            </a:r>
            <a:r>
              <a:rPr kumimoji="1" lang="ja-JP" altLang="en-US" baseline="0">
                <a:latin typeface="+mn-lt"/>
              </a:rPr>
              <a:t>人が多かった。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結婚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けっこん</a:t>
            </a:r>
            <a:r>
              <a:rPr kumimoji="1" lang="en-US" altLang="ja-JP" baseline="0" dirty="0">
                <a:latin typeface="+mn-lt"/>
              </a:rPr>
              <a:t>	marriage		</a:t>
            </a:r>
            <a:r>
              <a:rPr kumimoji="1" lang="ja-JP" altLang="en-US" baseline="0">
                <a:latin typeface="+mn-lt"/>
              </a:rPr>
              <a:t>今年で</a:t>
            </a:r>
            <a:r>
              <a:rPr kumimoji="1" lang="ja-JP" altLang="en-US" b="1" baseline="0">
                <a:latin typeface="+mn-lt"/>
              </a:rPr>
              <a:t>結婚</a:t>
            </a:r>
            <a:r>
              <a:rPr kumimoji="1" lang="en-US" altLang="ja-JP" baseline="0" dirty="0">
                <a:latin typeface="+mn-lt"/>
              </a:rPr>
              <a:t>10</a:t>
            </a:r>
            <a:r>
              <a:rPr kumimoji="1" lang="ja-JP" altLang="en-US" baseline="0">
                <a:latin typeface="+mn-lt"/>
              </a:rPr>
              <a:t>年目です。／来年、弟が</a:t>
            </a:r>
            <a:r>
              <a:rPr kumimoji="1" lang="ja-JP" altLang="en-US" b="1" baseline="0">
                <a:latin typeface="+mn-lt"/>
              </a:rPr>
              <a:t>結婚</a:t>
            </a:r>
            <a:r>
              <a:rPr kumimoji="1" lang="ja-JP" altLang="en-US" baseline="0">
                <a:latin typeface="+mn-lt"/>
              </a:rPr>
              <a:t>します。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結ぶ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むすぶ</a:t>
            </a:r>
            <a:r>
              <a:rPr kumimoji="1" lang="en-US" altLang="ja-JP" baseline="0" dirty="0">
                <a:latin typeface="+mn-lt"/>
              </a:rPr>
              <a:t>	to tie, to connect	</a:t>
            </a:r>
            <a:r>
              <a:rPr kumimoji="1" lang="ja-JP" altLang="en-US" baseline="0">
                <a:latin typeface="+mn-lt"/>
              </a:rPr>
              <a:t>くつのひもを</a:t>
            </a:r>
            <a:r>
              <a:rPr kumimoji="1" lang="ja-JP" altLang="en-US" b="1" baseline="0">
                <a:latin typeface="+mn-lt"/>
              </a:rPr>
              <a:t>結びます</a:t>
            </a:r>
            <a:r>
              <a:rPr kumimoji="1" lang="ja-JP" altLang="en-US" baseline="0">
                <a:latin typeface="+mn-lt"/>
              </a:rPr>
              <a:t>から、ちょっと待ってください。／この橋は四国と本州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ほんしゅう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を</a:t>
            </a:r>
            <a:r>
              <a:rPr kumimoji="1" lang="ja-JP" altLang="en-US" b="1" baseline="0">
                <a:latin typeface="+mn-lt"/>
              </a:rPr>
              <a:t>結んで</a:t>
            </a:r>
            <a:r>
              <a:rPr kumimoji="1" lang="ja-JP" altLang="en-US" baseline="0">
                <a:latin typeface="+mn-lt"/>
              </a:rPr>
              <a:t>います。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360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5871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2440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4852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440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5291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949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6463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5138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9126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1577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0966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4891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結果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はどうでしたか。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きょうの会議では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結論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が出なかった。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結局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今回は行かないことにした。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くつのひもを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結びます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から、ちょっと待ってください。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tie, conclude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ケツ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結果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けっか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result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結論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けつろん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conclusion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結局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けっきょく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after all, in the end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むす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ぶ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結ぶ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むすぶ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 tie, to connect	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CFBA5F37-EA01-B24F-BD2A-701C5BB09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25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289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2022-08-24T02:34:33Z</dcterms:created>
  <dcterms:modified xsi:type="dcterms:W3CDTF">2022-08-24T02:35:09Z</dcterms:modified>
</cp:coreProperties>
</file>