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7959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2BD62-40CA-E047-A471-307CE29F908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279FF-D772-5441-A1F8-2EDA0AA17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22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喜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喜劇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劇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喜ぶ</a:t>
            </a:r>
            <a:r>
              <a:rPr kumimoji="1" lang="en-US" altLang="ja-JP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喜び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大喜び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喜劇	きげき	</a:t>
            </a:r>
            <a:r>
              <a:rPr kumimoji="1" lang="en-US" altLang="ja-JP" dirty="0"/>
              <a:t>comedy	</a:t>
            </a:r>
            <a:r>
              <a:rPr kumimoji="1" lang="ja-JP" altLang="en-US"/>
              <a:t>チャップリンは</a:t>
            </a:r>
            <a:r>
              <a:rPr kumimoji="1" lang="ja-JP" altLang="en-US" b="1"/>
              <a:t>喜劇</a:t>
            </a:r>
            <a:r>
              <a:rPr kumimoji="1" lang="ja-JP" altLang="en-US"/>
              <a:t>王と呼ばれています。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喜ぶ	よろこぶ	</a:t>
            </a:r>
            <a:r>
              <a:rPr kumimoji="1" lang="en-US" altLang="ja-JP" dirty="0">
                <a:solidFill>
                  <a:schemeClr val="tx1"/>
                </a:solidFill>
              </a:rPr>
              <a:t>to be glad	</a:t>
            </a:r>
            <a:r>
              <a:rPr kumimoji="1" lang="ja-JP" altLang="en-US">
                <a:solidFill>
                  <a:schemeClr val="tx1"/>
                </a:solidFill>
              </a:rPr>
              <a:t>兄の結婚をみんな</a:t>
            </a:r>
            <a:r>
              <a:rPr kumimoji="1" lang="ja-JP" altLang="en-US" b="1">
                <a:solidFill>
                  <a:schemeClr val="tx1"/>
                </a:solidFill>
              </a:rPr>
              <a:t>喜んで</a:t>
            </a:r>
            <a:r>
              <a:rPr kumimoji="1" lang="ja-JP" altLang="en-US">
                <a:solidFill>
                  <a:schemeClr val="tx1"/>
                </a:solidFill>
              </a:rPr>
              <a:t>います。／</a:t>
            </a:r>
            <a:r>
              <a:rPr kumimoji="1" lang="ja-JP" altLang="en-US" b="1">
                <a:solidFill>
                  <a:schemeClr val="tx1"/>
                </a:solidFill>
              </a:rPr>
              <a:t>喜んで</a:t>
            </a:r>
            <a:r>
              <a:rPr kumimoji="1" lang="ja-JP" altLang="en-US">
                <a:solidFill>
                  <a:schemeClr val="tx1"/>
                </a:solidFill>
              </a:rPr>
              <a:t>お引き受けいたします。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喜び	よろこび	</a:t>
            </a:r>
            <a:r>
              <a:rPr kumimoji="1" lang="en-US" altLang="ja-JP" dirty="0">
                <a:solidFill>
                  <a:schemeClr val="tx1"/>
                </a:solidFill>
              </a:rPr>
              <a:t>pleasure	</a:t>
            </a:r>
            <a:r>
              <a:rPr kumimoji="1" lang="ja-JP" altLang="en-US" b="1">
                <a:solidFill>
                  <a:schemeClr val="tx1"/>
                </a:solidFill>
              </a:rPr>
              <a:t>喜び</a:t>
            </a:r>
            <a:r>
              <a:rPr kumimoji="1" lang="ja-JP" altLang="en-US">
                <a:solidFill>
                  <a:schemeClr val="tx1"/>
                </a:solidFill>
              </a:rPr>
              <a:t>でいっぱいです。／この</a:t>
            </a:r>
            <a:r>
              <a:rPr kumimoji="1" lang="ja-JP" altLang="en-US" b="1">
                <a:solidFill>
                  <a:schemeClr val="tx1"/>
                </a:solidFill>
              </a:rPr>
              <a:t>喜び</a:t>
            </a:r>
            <a:r>
              <a:rPr kumimoji="1" lang="ja-JP" altLang="en-US">
                <a:solidFill>
                  <a:schemeClr val="tx1"/>
                </a:solidFill>
              </a:rPr>
              <a:t>をだれに伝えたいですか。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大喜び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おおよろこび	</a:t>
            </a:r>
            <a:r>
              <a:rPr kumimoji="1" lang="en-US" altLang="ja-JP" dirty="0">
                <a:solidFill>
                  <a:schemeClr val="tx1"/>
                </a:solidFill>
              </a:rPr>
              <a:t>great joy	</a:t>
            </a:r>
            <a:r>
              <a:rPr kumimoji="1" lang="ja-JP" altLang="en-US">
                <a:solidFill>
                  <a:schemeClr val="tx1"/>
                </a:solidFill>
              </a:rPr>
              <a:t>ニュースを聞いて、子どもたちは</a:t>
            </a:r>
            <a:r>
              <a:rPr kumimoji="1" lang="ja-JP" altLang="en-US" b="1">
                <a:solidFill>
                  <a:schemeClr val="tx1"/>
                </a:solidFill>
              </a:rPr>
              <a:t>大喜び</a:t>
            </a:r>
            <a:r>
              <a:rPr kumimoji="1" lang="ja-JP" altLang="en-US">
                <a:solidFill>
                  <a:schemeClr val="tx1"/>
                </a:solidFill>
              </a:rPr>
              <a:t>です。／雪が降って</a:t>
            </a:r>
            <a:r>
              <a:rPr kumimoji="1" lang="ja-JP" altLang="en-US" b="1">
                <a:solidFill>
                  <a:schemeClr val="tx1"/>
                </a:solidFill>
              </a:rPr>
              <a:t>大喜び</a:t>
            </a:r>
            <a:r>
              <a:rPr kumimoji="1" lang="ja-JP" altLang="en-US">
                <a:solidFill>
                  <a:schemeClr val="tx1"/>
                </a:solidFill>
              </a:rPr>
              <a:t>する犬の写真です。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133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30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44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55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01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68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44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62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00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38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79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02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668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兄の結婚をみんな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喜んで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喜んで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お引き受けいたします。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喜び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をだれに伝えたいですか。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ニュースを聞いて、子どもたちは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大喜び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joy, pleasure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よろこ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喜ぶ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よろこぶ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be glad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喜び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よろこび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pleasure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大喜び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おおよろこび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great joy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957492A-3AB8-CF42-A833-530661E04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834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158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2022-09-15T07:58:43Z</dcterms:created>
  <dcterms:modified xsi:type="dcterms:W3CDTF">2022-09-15T07:59:07Z</dcterms:modified>
</cp:coreProperties>
</file>