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4626"/>
  </p:normalViewPr>
  <p:slideViewPr>
    <p:cSldViewPr snapToGrid="0">
      <p:cViewPr varScale="1">
        <p:scale>
          <a:sx n="53" d="100"/>
          <a:sy n="53" d="100"/>
        </p:scale>
        <p:origin x="33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C9B539-631C-6D4F-812B-7EF670201640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E13F44-3E08-0141-BCC4-D9B96E4201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4054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期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期間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間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学期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学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時期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時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定期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定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期待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待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延期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延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長期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長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短期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短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期限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限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期末</a:t>
            </a:r>
            <a:r>
              <a:rPr kumimoji="1" lang="en-US" altLang="ja-JP" baseline="0" dirty="0"/>
              <a:t>	N1	 〔</a:t>
            </a:r>
            <a:r>
              <a:rPr kumimoji="1" lang="ja-JP" altLang="en-US" baseline="0"/>
              <a:t>末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期間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きかん</a:t>
            </a:r>
            <a:r>
              <a:rPr kumimoji="1" lang="en-US" altLang="ja-JP" baseline="0" dirty="0"/>
              <a:t>	period		</a:t>
            </a:r>
            <a:r>
              <a:rPr kumimoji="1" lang="ja-JP" altLang="en-US" baseline="0"/>
              <a:t>試験</a:t>
            </a:r>
            <a:r>
              <a:rPr kumimoji="1" lang="ja-JP" altLang="en-US" b="1" baseline="0"/>
              <a:t>期間</a:t>
            </a:r>
            <a:r>
              <a:rPr kumimoji="1" lang="ja-JP" altLang="en-US" baseline="0"/>
              <a:t>は７月</a:t>
            </a:r>
            <a:r>
              <a:rPr kumimoji="1" lang="en-US" altLang="ja-JP" baseline="0" dirty="0"/>
              <a:t>25</a:t>
            </a:r>
            <a:r>
              <a:rPr kumimoji="1" lang="ja-JP" altLang="en-US" baseline="0"/>
              <a:t>日から</a:t>
            </a:r>
            <a:r>
              <a:rPr kumimoji="1" lang="en-US" altLang="ja-JP" baseline="0" dirty="0"/>
              <a:t>31</a:t>
            </a:r>
            <a:r>
              <a:rPr kumimoji="1" lang="ja-JP" altLang="en-US" baseline="0"/>
              <a:t>日までです。／工事</a:t>
            </a:r>
            <a:r>
              <a:rPr kumimoji="1" lang="ja-JP" altLang="en-US" b="1" baseline="0"/>
              <a:t>期間</a:t>
            </a:r>
            <a:r>
              <a:rPr kumimoji="1" lang="ja-JP" altLang="en-US" baseline="0"/>
              <a:t>中は通行止めになります。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学期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がっき</a:t>
            </a:r>
            <a:r>
              <a:rPr kumimoji="1" lang="en-US" altLang="ja-JP" baseline="0" dirty="0"/>
              <a:t>	academic semester	</a:t>
            </a:r>
            <a:r>
              <a:rPr kumimoji="1" lang="ja-JP" altLang="en-US" b="1" baseline="0"/>
              <a:t>学期</a:t>
            </a:r>
            <a:r>
              <a:rPr kumimoji="1" lang="ja-JP" altLang="en-US" baseline="0"/>
              <a:t>中に２回テストをします。／一</a:t>
            </a:r>
            <a:r>
              <a:rPr kumimoji="1" lang="ja-JP" altLang="en-US" b="1" baseline="0"/>
              <a:t>学期</a:t>
            </a:r>
            <a:r>
              <a:rPr kumimoji="1" lang="ja-JP" altLang="en-US" baseline="0"/>
              <a:t>に</a:t>
            </a:r>
            <a:r>
              <a:rPr kumimoji="1" lang="en-US" altLang="ja-JP" baseline="0" dirty="0"/>
              <a:t>15</a:t>
            </a:r>
            <a:r>
              <a:rPr kumimoji="1" lang="ja-JP" altLang="en-US" baseline="0"/>
              <a:t>週、授業があります。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時期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じき</a:t>
            </a:r>
            <a:r>
              <a:rPr kumimoji="1" lang="en-US" altLang="ja-JP" baseline="0" dirty="0"/>
              <a:t>	time, season, period	</a:t>
            </a:r>
            <a:r>
              <a:rPr kumimoji="1" lang="ja-JP" altLang="en-US" baseline="0"/>
              <a:t>毎年この</a:t>
            </a:r>
            <a:r>
              <a:rPr kumimoji="1" lang="ja-JP" altLang="en-US" b="1" baseline="0"/>
              <a:t>時期</a:t>
            </a:r>
            <a:r>
              <a:rPr kumimoji="1" lang="ja-JP" altLang="en-US" baseline="0"/>
              <a:t>は忙しいです。／</a:t>
            </a:r>
            <a:r>
              <a:rPr kumimoji="1" lang="ja-JP" altLang="en-US" b="1" baseline="0"/>
              <a:t>時期</a:t>
            </a:r>
            <a:r>
              <a:rPr kumimoji="1" lang="ja-JP" altLang="en-US" baseline="0"/>
              <a:t>はいつごろがいいですか。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定期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ていき</a:t>
            </a:r>
            <a:r>
              <a:rPr kumimoji="1" lang="en-US" altLang="ja-JP" baseline="0" dirty="0"/>
              <a:t>	regular, commuter pass	15</a:t>
            </a:r>
            <a:r>
              <a:rPr kumimoji="1" lang="ja-JP" altLang="en-US" baseline="0"/>
              <a:t>週目に</a:t>
            </a:r>
            <a:r>
              <a:rPr kumimoji="1" lang="ja-JP" altLang="en-US" b="1" baseline="0"/>
              <a:t>定期</a:t>
            </a:r>
            <a:r>
              <a:rPr kumimoji="1" lang="ja-JP" altLang="en-US" baseline="0"/>
              <a:t>試験を行います。／</a:t>
            </a:r>
            <a:r>
              <a:rPr kumimoji="1" lang="ja-JP" altLang="en-US" b="1" baseline="0"/>
              <a:t>定期</a:t>
            </a:r>
            <a:r>
              <a:rPr kumimoji="1" lang="ja-JP" altLang="en-US" baseline="0"/>
              <a:t>券</a:t>
            </a:r>
            <a:r>
              <a:rPr kumimoji="1" lang="en-US" altLang="ja-JP" baseline="0" dirty="0"/>
              <a:t>(</a:t>
            </a:r>
            <a:r>
              <a:rPr kumimoji="1" lang="ja-JP" altLang="en-US" baseline="0"/>
              <a:t>けん</a:t>
            </a:r>
            <a:r>
              <a:rPr kumimoji="1" lang="en-US" altLang="ja-JP" baseline="0" dirty="0"/>
              <a:t>)</a:t>
            </a:r>
            <a:r>
              <a:rPr kumimoji="1" lang="ja-JP" altLang="en-US" baseline="0"/>
              <a:t>は１か月と３か月と６か月があります。／</a:t>
            </a:r>
            <a:r>
              <a:rPr kumimoji="1" lang="ja-JP" altLang="en-US" b="1" baseline="0"/>
              <a:t>定期</a:t>
            </a:r>
            <a:r>
              <a:rPr kumimoji="1" lang="ja-JP" altLang="en-US" baseline="0"/>
              <a:t>的に歯医者</a:t>
            </a:r>
            <a:r>
              <a:rPr kumimoji="1" lang="en-US" altLang="ja-JP" baseline="0" dirty="0"/>
              <a:t>(</a:t>
            </a:r>
            <a:r>
              <a:rPr kumimoji="1" lang="ja-JP" altLang="en-US" baseline="0"/>
              <a:t>はいしゃ</a:t>
            </a:r>
            <a:r>
              <a:rPr kumimoji="1" lang="en-US" altLang="ja-JP" baseline="0" dirty="0"/>
              <a:t>)</a:t>
            </a:r>
            <a:r>
              <a:rPr kumimoji="1" lang="ja-JP" altLang="en-US" baseline="0"/>
              <a:t>に通っています。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期待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きたい</a:t>
            </a:r>
            <a:r>
              <a:rPr kumimoji="1" lang="en-US" altLang="ja-JP" baseline="0" dirty="0"/>
              <a:t>	expectation		</a:t>
            </a:r>
            <a:r>
              <a:rPr kumimoji="1" lang="ja-JP" altLang="en-US" baseline="0"/>
              <a:t>この値段</a:t>
            </a:r>
            <a:r>
              <a:rPr kumimoji="1" lang="en-US" altLang="ja-JP" baseline="0" dirty="0"/>
              <a:t>(</a:t>
            </a:r>
            <a:r>
              <a:rPr kumimoji="1" lang="ja-JP" altLang="en-US" baseline="0"/>
              <a:t>ねだん</a:t>
            </a:r>
            <a:r>
              <a:rPr kumimoji="1" lang="en-US" altLang="ja-JP" baseline="0" dirty="0"/>
              <a:t>)</a:t>
            </a:r>
            <a:r>
              <a:rPr kumimoji="1" lang="ja-JP" altLang="en-US" baseline="0"/>
              <a:t>だと、あまり</a:t>
            </a:r>
            <a:r>
              <a:rPr kumimoji="1" lang="ja-JP" altLang="en-US" b="1" baseline="0"/>
              <a:t>期待</a:t>
            </a:r>
            <a:r>
              <a:rPr kumimoji="1" lang="ja-JP" altLang="en-US" baseline="0"/>
              <a:t>できない。／コンサートは</a:t>
            </a:r>
            <a:r>
              <a:rPr kumimoji="1" lang="ja-JP" altLang="en-US" b="1" baseline="0"/>
              <a:t>期待</a:t>
            </a:r>
            <a:r>
              <a:rPr kumimoji="1" lang="ja-JP" altLang="en-US" baseline="0"/>
              <a:t>通り、</a:t>
            </a:r>
            <a:r>
              <a:rPr kumimoji="1" lang="ja-JP" altLang="en-US" b="1" baseline="0"/>
              <a:t>期待</a:t>
            </a:r>
            <a:r>
              <a:rPr kumimoji="1" lang="ja-JP" altLang="en-US" baseline="0"/>
              <a:t>以上</a:t>
            </a:r>
            <a:r>
              <a:rPr kumimoji="1" lang="en-US" altLang="ja-JP" baseline="0" dirty="0"/>
              <a:t>(</a:t>
            </a:r>
            <a:r>
              <a:rPr kumimoji="1" lang="ja-JP" altLang="en-US" baseline="0"/>
              <a:t>いじょう</a:t>
            </a:r>
            <a:r>
              <a:rPr kumimoji="1" lang="en-US" altLang="ja-JP" baseline="0" dirty="0"/>
              <a:t>)</a:t>
            </a:r>
            <a:r>
              <a:rPr kumimoji="1" lang="ja-JP" altLang="en-US" baseline="0"/>
              <a:t>でした。</a:t>
            </a:r>
            <a:r>
              <a:rPr kumimoji="1" lang="en-US" altLang="ja-JP" baseline="0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延期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えんき</a:t>
            </a:r>
            <a:r>
              <a:rPr kumimoji="1" lang="en-US" altLang="ja-JP" baseline="0" dirty="0"/>
              <a:t>	postponement	</a:t>
            </a:r>
            <a:r>
              <a:rPr kumimoji="1" lang="ja-JP" altLang="en-US" baseline="0"/>
              <a:t>試合は来月に</a:t>
            </a:r>
            <a:r>
              <a:rPr kumimoji="1" lang="ja-JP" altLang="en-US" b="1" baseline="0"/>
              <a:t>延期</a:t>
            </a:r>
            <a:r>
              <a:rPr kumimoji="1" lang="ja-JP" altLang="en-US" baseline="0"/>
              <a:t>になった。／雨の場合は</a:t>
            </a:r>
            <a:r>
              <a:rPr kumimoji="1" lang="ja-JP" altLang="en-US" b="1" baseline="0"/>
              <a:t>延期</a:t>
            </a:r>
            <a:r>
              <a:rPr kumimoji="1" lang="ja-JP" altLang="en-US" baseline="0"/>
              <a:t>します。</a:t>
            </a:r>
            <a:r>
              <a:rPr kumimoji="1" lang="en-US" altLang="ja-JP" baseline="0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長期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ちょうき</a:t>
            </a:r>
            <a:r>
              <a:rPr kumimoji="1" lang="en-US" altLang="ja-JP" baseline="0" dirty="0"/>
              <a:t>	a long time		</a:t>
            </a:r>
            <a:r>
              <a:rPr kumimoji="1" lang="ja-JP" altLang="en-US" baseline="0"/>
              <a:t>８月に</a:t>
            </a:r>
            <a:r>
              <a:rPr kumimoji="1" lang="ja-JP" altLang="en-US" b="1" baseline="0"/>
              <a:t>長期</a:t>
            </a:r>
            <a:r>
              <a:rPr kumimoji="1" lang="ja-JP" altLang="en-US" baseline="0"/>
              <a:t>休暇</a:t>
            </a:r>
            <a:r>
              <a:rPr kumimoji="1" lang="en-US" altLang="ja-JP" baseline="0" dirty="0"/>
              <a:t>(</a:t>
            </a:r>
            <a:r>
              <a:rPr kumimoji="1" lang="ja-JP" altLang="en-US" baseline="0"/>
              <a:t>きゅうか</a:t>
            </a:r>
            <a:r>
              <a:rPr kumimoji="1" lang="en-US" altLang="ja-JP" baseline="0" dirty="0"/>
              <a:t>)</a:t>
            </a:r>
            <a:r>
              <a:rPr kumimoji="1" lang="ja-JP" altLang="en-US" baseline="0"/>
              <a:t>を取るつもりです。／</a:t>
            </a:r>
            <a:r>
              <a:rPr kumimoji="1" lang="ja-JP" altLang="en-US" b="1" baseline="0"/>
              <a:t>長期</a:t>
            </a:r>
            <a:r>
              <a:rPr kumimoji="1" lang="ja-JP" altLang="en-US" baseline="0"/>
              <a:t>のアルバイトをさがしています。</a:t>
            </a:r>
            <a:r>
              <a:rPr kumimoji="1" lang="en-US" altLang="ja-JP" baseline="0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短期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たんき</a:t>
            </a:r>
            <a:r>
              <a:rPr kumimoji="1" lang="en-US" altLang="ja-JP" baseline="0" dirty="0"/>
              <a:t>	short term		</a:t>
            </a:r>
            <a:r>
              <a:rPr kumimoji="1" lang="ja-JP" altLang="en-US" b="1" baseline="0"/>
              <a:t>短期</a:t>
            </a:r>
            <a:r>
              <a:rPr kumimoji="1" lang="ja-JP" altLang="en-US" baseline="0"/>
              <a:t>留学生として日本に来ました。／彼女は富山</a:t>
            </a:r>
            <a:r>
              <a:rPr kumimoji="1" lang="ja-JP" altLang="en-US" b="1" baseline="0"/>
              <a:t>短期</a:t>
            </a:r>
            <a:r>
              <a:rPr kumimoji="1" lang="ja-JP" altLang="en-US" baseline="0"/>
              <a:t>大学の学生です。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期限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きげん</a:t>
            </a:r>
            <a:r>
              <a:rPr kumimoji="1" lang="en-US" altLang="ja-JP" baseline="0" dirty="0"/>
              <a:t>	deadline		</a:t>
            </a:r>
            <a:r>
              <a:rPr kumimoji="1" lang="ja-JP" altLang="en-US" baseline="0"/>
              <a:t>明日がレポートの提出</a:t>
            </a:r>
            <a:r>
              <a:rPr kumimoji="1" lang="en-US" altLang="ja-JP" baseline="0" dirty="0"/>
              <a:t>(</a:t>
            </a:r>
            <a:r>
              <a:rPr kumimoji="1" lang="ja-JP" altLang="en-US" baseline="0"/>
              <a:t>ていしゅつ</a:t>
            </a:r>
            <a:r>
              <a:rPr kumimoji="1" lang="en-US" altLang="ja-JP" baseline="0" dirty="0"/>
              <a:t>)</a:t>
            </a:r>
            <a:r>
              <a:rPr kumimoji="1" lang="ja-JP" altLang="en-US" b="1" baseline="0"/>
              <a:t>期限</a:t>
            </a:r>
            <a:r>
              <a:rPr kumimoji="1" lang="ja-JP" altLang="en-US" baseline="0"/>
              <a:t>です。／申込み</a:t>
            </a:r>
            <a:r>
              <a:rPr kumimoji="1" lang="en-US" altLang="ja-JP" baseline="0" dirty="0"/>
              <a:t>(</a:t>
            </a:r>
            <a:r>
              <a:rPr kumimoji="1" lang="ja-JP" altLang="en-US" baseline="0"/>
              <a:t>もうしこみ</a:t>
            </a:r>
            <a:r>
              <a:rPr kumimoji="1" lang="en-US" altLang="ja-JP" baseline="0" dirty="0"/>
              <a:t>)</a:t>
            </a:r>
            <a:r>
              <a:rPr kumimoji="1" lang="ja-JP" altLang="en-US" b="1" baseline="0"/>
              <a:t>期限</a:t>
            </a:r>
            <a:r>
              <a:rPr kumimoji="1" lang="ja-JP" altLang="en-US" baseline="0"/>
              <a:t>が近づいています。／このクーポンは</a:t>
            </a:r>
            <a:r>
              <a:rPr kumimoji="1" lang="ja-JP" altLang="en-US" b="1" baseline="0"/>
              <a:t>期限</a:t>
            </a:r>
            <a:r>
              <a:rPr kumimoji="1" lang="ja-JP" altLang="en-US" baseline="0"/>
              <a:t>切れです。</a:t>
            </a:r>
            <a:r>
              <a:rPr kumimoji="1" lang="en-US" altLang="ja-JP" baseline="0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期末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きまつ</a:t>
            </a:r>
            <a:r>
              <a:rPr kumimoji="1" lang="en-US" altLang="ja-JP" baseline="0" dirty="0"/>
              <a:t>	term-end		</a:t>
            </a:r>
            <a:r>
              <a:rPr kumimoji="1" lang="ja-JP" altLang="en-US" baseline="0"/>
              <a:t>来週</a:t>
            </a:r>
            <a:r>
              <a:rPr kumimoji="1" lang="ja-JP" altLang="en-US" b="1" baseline="0"/>
              <a:t>期末</a:t>
            </a:r>
            <a:r>
              <a:rPr kumimoji="1" lang="ja-JP" altLang="en-US" baseline="0"/>
              <a:t>試験を行います。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7314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7912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6047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9897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3543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8908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4708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1099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9760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9716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0382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6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2655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試験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期間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は７月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25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日から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31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日までです。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学期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中に２回テストをします。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毎年この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時期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は忙しいです。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15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週目に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定期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試験を行います。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この値段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ねだん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だと、あまり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期待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できない。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term, expect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92024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キ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期間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きかん</a:t>
                      </a:r>
                      <a:r>
                        <a:rPr kumimoji="1" lang="en-US" altLang="ja-JP" sz="2400" baseline="0" dirty="0"/>
                        <a:t>	period</a:t>
                      </a:r>
                    </a:p>
                    <a:p>
                      <a:r>
                        <a:rPr kumimoji="1" lang="ja-JP" altLang="en-US" sz="2400" baseline="0"/>
                        <a:t>学期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がっき</a:t>
                      </a:r>
                      <a:r>
                        <a:rPr kumimoji="1" lang="en-US" altLang="ja-JP" sz="2400" baseline="0" dirty="0"/>
                        <a:t>	academic semester</a:t>
                      </a:r>
                    </a:p>
                    <a:p>
                      <a:r>
                        <a:rPr kumimoji="1" lang="ja-JP" altLang="en-US" sz="2400" baseline="0"/>
                        <a:t>時期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じき</a:t>
                      </a:r>
                      <a:r>
                        <a:rPr kumimoji="1" lang="en-US" altLang="ja-JP" sz="2400" baseline="0" dirty="0"/>
                        <a:t>		time, season, period</a:t>
                      </a:r>
                    </a:p>
                    <a:p>
                      <a:r>
                        <a:rPr kumimoji="1" lang="ja-JP" altLang="en-US" sz="2400" baseline="0"/>
                        <a:t>定期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ていき</a:t>
                      </a:r>
                      <a:r>
                        <a:rPr kumimoji="1" lang="en-US" altLang="ja-JP" sz="2400" baseline="0" dirty="0"/>
                        <a:t>	regular, commuter pass</a:t>
                      </a:r>
                    </a:p>
                    <a:p>
                      <a:r>
                        <a:rPr kumimoji="1" lang="ja-JP" altLang="en-US" sz="2400" baseline="0"/>
                        <a:t>期待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きたい</a:t>
                      </a:r>
                      <a:r>
                        <a:rPr kumimoji="1" lang="en-US" altLang="ja-JP" sz="2400" baseline="0" dirty="0"/>
                        <a:t>	expectation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B3E1B586-2B9C-7F44-8898-DA1CD40AEB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0559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489</Words>
  <Application>Microsoft Macintosh PowerPoint</Application>
  <PresentationFormat>ワイド画面</PresentationFormat>
  <Paragraphs>38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2022-09-15T07:32:25Z</dcterms:created>
  <dcterms:modified xsi:type="dcterms:W3CDTF">2022-09-15T07:33:03Z</dcterms:modified>
</cp:coreProperties>
</file>