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2041"/>
  </p:normalViewPr>
  <p:slideViewPr>
    <p:cSldViewPr snapToGrid="0">
      <p:cViewPr varScale="1">
        <p:scale>
          <a:sx n="36" d="100"/>
          <a:sy n="36" d="100"/>
        </p:scale>
        <p:origin x="40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99314-25B1-1943-BE6B-0A1812D023A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0689D-0C67-364A-890A-73D6F6E1D7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00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港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空港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latin typeface="+mn-lt"/>
              </a:rPr>
              <a:t>〜</a:t>
            </a:r>
            <a:r>
              <a:rPr kumimoji="1" lang="ja-JP" altLang="en-US">
                <a:latin typeface="+mn-lt"/>
              </a:rPr>
              <a:t>港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港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空港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くうこう</a:t>
            </a:r>
            <a:r>
              <a:rPr kumimoji="1" lang="en-US" altLang="ja-JP" dirty="0">
                <a:latin typeface="+mn-lt"/>
              </a:rPr>
              <a:t>	airport		</a:t>
            </a:r>
            <a:r>
              <a:rPr kumimoji="1" lang="ja-JP" altLang="en-US">
                <a:latin typeface="+mn-lt"/>
              </a:rPr>
              <a:t>朝８時までに</a:t>
            </a:r>
            <a:r>
              <a:rPr kumimoji="1" lang="ja-JP" altLang="en-US" b="1">
                <a:latin typeface="+mn-lt"/>
              </a:rPr>
              <a:t>空港</a:t>
            </a:r>
            <a:r>
              <a:rPr kumimoji="1" lang="ja-JP" altLang="en-US">
                <a:latin typeface="+mn-lt"/>
              </a:rPr>
              <a:t>に来てください。／</a:t>
            </a:r>
            <a:r>
              <a:rPr kumimoji="1" lang="ja-JP" altLang="en-US" b="1">
                <a:latin typeface="+mn-lt"/>
              </a:rPr>
              <a:t>空港</a:t>
            </a:r>
            <a:r>
              <a:rPr kumimoji="1" lang="ja-JP" altLang="en-US">
                <a:latin typeface="+mn-lt"/>
              </a:rPr>
              <a:t>まで車でお送りします。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latin typeface="+mn-lt"/>
              </a:rPr>
              <a:t>〜</a:t>
            </a:r>
            <a:r>
              <a:rPr kumimoji="1" lang="ja-JP" altLang="en-US">
                <a:latin typeface="+mn-lt"/>
              </a:rPr>
              <a:t>港</a:t>
            </a:r>
            <a:r>
              <a:rPr kumimoji="1" lang="en-US" altLang="ja-JP" dirty="0">
                <a:latin typeface="+mn-lt"/>
              </a:rPr>
              <a:t>	〜</a:t>
            </a:r>
            <a:r>
              <a:rPr kumimoji="1" lang="ja-JP" altLang="en-US">
                <a:latin typeface="+mn-lt"/>
              </a:rPr>
              <a:t>こう</a:t>
            </a:r>
            <a:r>
              <a:rPr kumimoji="1" lang="en-US" altLang="ja-JP" dirty="0">
                <a:latin typeface="+mn-lt"/>
              </a:rPr>
              <a:t>	Port of		</a:t>
            </a:r>
            <a:r>
              <a:rPr kumimoji="1" lang="ja-JP" altLang="en-US" b="0">
                <a:latin typeface="+mn-lt"/>
              </a:rPr>
              <a:t>名古屋</a:t>
            </a:r>
            <a:r>
              <a:rPr kumimoji="1" lang="ja-JP" altLang="en-US" b="1">
                <a:latin typeface="+mn-lt"/>
              </a:rPr>
              <a:t>港</a:t>
            </a:r>
            <a:r>
              <a:rPr kumimoji="1" lang="ja-JP" altLang="en-US">
                <a:latin typeface="+mn-lt"/>
              </a:rPr>
              <a:t>は日本で一番大きい港です。／シンガポール</a:t>
            </a:r>
            <a:r>
              <a:rPr kumimoji="1" lang="ja-JP" altLang="en-US" b="1">
                <a:latin typeface="+mn-lt"/>
              </a:rPr>
              <a:t>港</a:t>
            </a:r>
            <a:r>
              <a:rPr kumimoji="1" lang="ja-JP" altLang="en-US">
                <a:latin typeface="+mn-lt"/>
              </a:rPr>
              <a:t>はとても大きな</a:t>
            </a:r>
            <a:r>
              <a:rPr kumimoji="1" lang="ja-JP" altLang="en-US" b="1">
                <a:latin typeface="+mn-lt"/>
              </a:rPr>
              <a:t>港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港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みなと</a:t>
            </a:r>
            <a:r>
              <a:rPr kumimoji="1" lang="en-US" altLang="ja-JP" dirty="0">
                <a:latin typeface="+mn-lt"/>
              </a:rPr>
              <a:t>	harbor, port		</a:t>
            </a:r>
            <a:r>
              <a:rPr kumimoji="1" lang="ja-JP" altLang="en-US">
                <a:latin typeface="+mn-lt"/>
              </a:rPr>
              <a:t>日本には</a:t>
            </a:r>
            <a:r>
              <a:rPr kumimoji="1" lang="en-US" altLang="ja-JP" dirty="0">
                <a:latin typeface="+mn-lt"/>
              </a:rPr>
              <a:t>4000</a:t>
            </a:r>
            <a:r>
              <a:rPr kumimoji="1" lang="ja-JP" altLang="en-US">
                <a:latin typeface="+mn-lt"/>
              </a:rPr>
              <a:t>以上の</a:t>
            </a:r>
            <a:r>
              <a:rPr kumimoji="1" lang="ja-JP" altLang="en-US" b="1">
                <a:latin typeface="+mn-lt"/>
              </a:rPr>
              <a:t>港</a:t>
            </a:r>
            <a:r>
              <a:rPr kumimoji="1" lang="ja-JP" altLang="en-US">
                <a:latin typeface="+mn-lt"/>
              </a:rPr>
              <a:t>があります。／大きなフェリーが</a:t>
            </a:r>
            <a:r>
              <a:rPr kumimoji="1" lang="ja-JP" altLang="en-US" b="1">
                <a:latin typeface="+mn-lt"/>
              </a:rPr>
              <a:t>港</a:t>
            </a:r>
            <a:r>
              <a:rPr kumimoji="1" lang="ja-JP" altLang="en-US">
                <a:latin typeface="+mn-lt"/>
              </a:rPr>
              <a:t>にとまっています。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84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39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9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32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439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258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7603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03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352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68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29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17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594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朝８時までに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空港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に来てください。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名古屋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は日本で一番大きい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日本には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4000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以上の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port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空港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くうこう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airport</a:t>
                      </a:r>
                    </a:p>
                    <a:p>
                      <a:r>
                        <a:rPr kumimoji="1" lang="en-US" altLang="ja-JP" sz="2400" dirty="0">
                          <a:latin typeface="+mn-lt"/>
                        </a:rPr>
                        <a:t>〜</a:t>
                      </a:r>
                      <a:r>
                        <a:rPr kumimoji="1" lang="ja-JP" altLang="en-US" sz="2400">
                          <a:latin typeface="+mn-lt"/>
                        </a:rPr>
                        <a:t>港</a:t>
                      </a:r>
                      <a:r>
                        <a:rPr kumimoji="1" lang="en-US" altLang="ja-JP" sz="2400" dirty="0">
                          <a:latin typeface="+mn-lt"/>
                        </a:rPr>
                        <a:t>		〜</a:t>
                      </a:r>
                      <a:r>
                        <a:rPr kumimoji="1" lang="ja-JP" altLang="en-US" sz="2400">
                          <a:latin typeface="+mn-lt"/>
                        </a:rPr>
                        <a:t>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Port of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みなと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港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みなと</a:t>
                      </a:r>
                      <a:r>
                        <a:rPr kumimoji="1" lang="en-US" altLang="ja-JP" sz="2400" dirty="0">
                          <a:latin typeface="+mn-lt"/>
                        </a:rPr>
                        <a:t>	harbor, port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3111231E-ABAF-F845-BAC3-20D574D36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65782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109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2022-09-16T00:20:07Z</dcterms:created>
  <dcterms:modified xsi:type="dcterms:W3CDTF">2022-09-16T00:20:43Z</dcterms:modified>
</cp:coreProperties>
</file>