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7211"/>
  </p:normalViewPr>
  <p:slideViewPr>
    <p:cSldViewPr snapToGrid="0">
      <p:cViewPr varScale="1">
        <p:scale>
          <a:sx n="56" d="100"/>
          <a:sy n="56" d="100"/>
        </p:scale>
        <p:origin x="3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B84BE-8DC8-2142-9269-BD95C351AB2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42ED5-E4CB-7243-B185-08B7783334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8636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無理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 baseline="0">
                <a:latin typeface="+mn-lt"/>
              </a:rPr>
              <a:t>理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無料</a:t>
            </a:r>
            <a:r>
              <a:rPr kumimoji="1" lang="en-US" altLang="ja-JP" dirty="0"/>
              <a:t>	N2N3	 〔</a:t>
            </a:r>
            <a:r>
              <a:rPr kumimoji="1" lang="ja-JP" altLang="en-US"/>
              <a:t>料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無線</a:t>
            </a:r>
            <a:r>
              <a:rPr kumimoji="1" lang="en-US" altLang="ja-JP" dirty="0"/>
              <a:t>	N1	 〔</a:t>
            </a:r>
            <a:r>
              <a:rPr kumimoji="1" lang="ja-JP" altLang="en-US"/>
              <a:t>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無視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視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無制限</a:t>
            </a:r>
            <a:r>
              <a:rPr kumimoji="1" lang="en-US" altLang="ja-JP" dirty="0"/>
              <a:t>	N2N3+N2N3	 〔</a:t>
            </a:r>
            <a:r>
              <a:rPr kumimoji="1" lang="ja-JP" altLang="en-US"/>
              <a:t>制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限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無効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N1	 〔</a:t>
            </a:r>
            <a:r>
              <a:rPr kumimoji="1" lang="ja-JP" altLang="en-US"/>
              <a:t>効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無事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 〔</a:t>
            </a:r>
            <a:r>
              <a:rPr kumimoji="1" lang="ja-JP" altLang="en-US"/>
              <a:t>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無理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むり</a:t>
            </a:r>
            <a:r>
              <a:rPr kumimoji="1" lang="en-US" altLang="ja-JP" dirty="0">
                <a:latin typeface="+mn-lt"/>
              </a:rPr>
              <a:t>	impossible		</a:t>
            </a:r>
            <a:r>
              <a:rPr kumimoji="1" lang="ja-JP" altLang="en-US">
                <a:latin typeface="+mn-lt"/>
              </a:rPr>
              <a:t>１人では</a:t>
            </a:r>
            <a:r>
              <a:rPr kumimoji="1" lang="ja-JP" altLang="en-US" b="1">
                <a:latin typeface="+mn-lt"/>
              </a:rPr>
              <a:t>無理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無理</a:t>
            </a:r>
            <a:r>
              <a:rPr kumimoji="1" lang="ja-JP" altLang="en-US">
                <a:latin typeface="+mn-lt"/>
              </a:rPr>
              <a:t>だと思うけど、やってみます。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むりょう</a:t>
            </a:r>
            <a:r>
              <a:rPr kumimoji="1" lang="en-US" altLang="ja-JP" dirty="0">
                <a:latin typeface="+mn-lt"/>
              </a:rPr>
              <a:t>	free of charge	</a:t>
            </a:r>
            <a:r>
              <a:rPr kumimoji="1" lang="ja-JP" altLang="en-US">
                <a:latin typeface="+mn-lt"/>
              </a:rPr>
              <a:t>このアプリは</a:t>
            </a:r>
            <a:r>
              <a:rPr kumimoji="1" lang="ja-JP" altLang="en-US" b="1">
                <a:latin typeface="+mn-lt"/>
              </a:rPr>
              <a:t>無料</a:t>
            </a:r>
            <a:r>
              <a:rPr kumimoji="1" lang="ja-JP" altLang="en-US">
                <a:latin typeface="+mn-lt"/>
              </a:rPr>
              <a:t>でダウンロードできます。／１か月</a:t>
            </a:r>
            <a:r>
              <a:rPr kumimoji="1" lang="ja-JP" altLang="en-US" b="1">
                <a:latin typeface="+mn-lt"/>
              </a:rPr>
              <a:t>無料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無線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むせん</a:t>
            </a:r>
            <a:r>
              <a:rPr kumimoji="1" lang="en-US" altLang="ja-JP" dirty="0">
                <a:latin typeface="+mn-lt"/>
              </a:rPr>
              <a:t>	wireless		</a:t>
            </a:r>
            <a:r>
              <a:rPr kumimoji="1" lang="ja-JP" altLang="en-US" b="1">
                <a:latin typeface="+mn-lt"/>
              </a:rPr>
              <a:t>無線</a:t>
            </a:r>
            <a:r>
              <a:rPr kumimoji="1" lang="en-US" altLang="ja-JP" dirty="0">
                <a:latin typeface="+mn-lt"/>
              </a:rPr>
              <a:t>LAN</a:t>
            </a:r>
            <a:r>
              <a:rPr kumimoji="1" lang="ja-JP" altLang="en-US">
                <a:latin typeface="+mn-lt"/>
              </a:rPr>
              <a:t>でインターネットを利用する。／</a:t>
            </a:r>
            <a:r>
              <a:rPr kumimoji="1" lang="ja-JP" altLang="en-US" b="1">
                <a:latin typeface="+mn-lt"/>
              </a:rPr>
              <a:t>無線</a:t>
            </a:r>
            <a:r>
              <a:rPr kumimoji="1" lang="en-US" altLang="ja-JP" dirty="0">
                <a:latin typeface="+mn-lt"/>
              </a:rPr>
              <a:t>LAN</a:t>
            </a:r>
            <a:r>
              <a:rPr kumimoji="1" lang="ja-JP" altLang="en-US">
                <a:latin typeface="+mn-lt"/>
              </a:rPr>
              <a:t>ルーターが必要です。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むし</a:t>
            </a:r>
            <a:r>
              <a:rPr kumimoji="1" lang="en-US" altLang="ja-JP" dirty="0">
                <a:latin typeface="+mn-lt"/>
              </a:rPr>
              <a:t>	neglect, disregard	</a:t>
            </a:r>
            <a:r>
              <a:rPr kumimoji="1" lang="ja-JP" altLang="en-US">
                <a:latin typeface="+mn-lt"/>
              </a:rPr>
              <a:t>急いでいたので、信号</a:t>
            </a:r>
            <a:r>
              <a:rPr kumimoji="1" lang="ja-JP" altLang="en-US" b="1">
                <a:latin typeface="+mn-lt"/>
              </a:rPr>
              <a:t>無視</a:t>
            </a:r>
            <a:r>
              <a:rPr kumimoji="1" lang="ja-JP" altLang="en-US">
                <a:latin typeface="+mn-lt"/>
              </a:rPr>
              <a:t>してしまった。／彼は反対意見を</a:t>
            </a:r>
            <a:r>
              <a:rPr kumimoji="1" lang="ja-JP" altLang="en-US" b="1">
                <a:latin typeface="+mn-lt"/>
              </a:rPr>
              <a:t>無視</a:t>
            </a:r>
            <a:r>
              <a:rPr kumimoji="1" lang="ja-JP" altLang="en-US">
                <a:latin typeface="+mn-lt"/>
              </a:rPr>
              <a:t>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無制限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むせいげん</a:t>
            </a:r>
            <a:r>
              <a:rPr kumimoji="1" lang="en-US" altLang="ja-JP" dirty="0">
                <a:latin typeface="+mn-lt"/>
              </a:rPr>
              <a:t>	unlimited		</a:t>
            </a:r>
            <a:r>
              <a:rPr kumimoji="1" lang="ja-JP" altLang="en-US">
                <a:latin typeface="+mn-lt"/>
              </a:rPr>
              <a:t>あの店の食べ放題は時間</a:t>
            </a:r>
            <a:r>
              <a:rPr kumimoji="1" lang="ja-JP" altLang="en-US" b="1">
                <a:latin typeface="+mn-lt"/>
              </a:rPr>
              <a:t>無制限</a:t>
            </a:r>
            <a:r>
              <a:rPr kumimoji="1" lang="ja-JP" altLang="en-US">
                <a:latin typeface="+mn-lt"/>
              </a:rPr>
              <a:t>です。／このサービスは人数</a:t>
            </a:r>
            <a:r>
              <a:rPr kumimoji="1" lang="ja-JP" altLang="en-US" b="1">
                <a:latin typeface="+mn-lt"/>
              </a:rPr>
              <a:t>無制限</a:t>
            </a:r>
            <a:r>
              <a:rPr kumimoji="1" lang="ja-JP" altLang="en-US">
                <a:latin typeface="+mn-lt"/>
              </a:rPr>
              <a:t>で利用できます。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無効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むこう</a:t>
            </a:r>
            <a:r>
              <a:rPr kumimoji="1" lang="en-US" altLang="ja-JP" dirty="0">
                <a:latin typeface="+mn-lt"/>
              </a:rPr>
              <a:t>	invalid		</a:t>
            </a:r>
            <a:r>
              <a:rPr kumimoji="1" lang="ja-JP" altLang="en-US">
                <a:latin typeface="+mn-lt"/>
              </a:rPr>
              <a:t>このチケットは期限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きげん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切れで</a:t>
            </a:r>
            <a:r>
              <a:rPr kumimoji="1" lang="ja-JP" altLang="en-US" b="1">
                <a:latin typeface="+mn-lt"/>
              </a:rPr>
              <a:t>無効</a:t>
            </a:r>
            <a:r>
              <a:rPr kumimoji="1" lang="ja-JP" altLang="en-US">
                <a:latin typeface="+mn-lt"/>
              </a:rPr>
              <a:t>です。／１年間利用がない場合は、アカウントが</a:t>
            </a:r>
            <a:r>
              <a:rPr kumimoji="1" lang="ja-JP" altLang="en-US" b="1">
                <a:latin typeface="+mn-lt"/>
              </a:rPr>
              <a:t>無効</a:t>
            </a:r>
            <a:r>
              <a:rPr kumimoji="1" lang="ja-JP" altLang="en-US">
                <a:latin typeface="+mn-lt"/>
              </a:rPr>
              <a:t>になります。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無事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ぶじ</a:t>
            </a:r>
            <a:r>
              <a:rPr kumimoji="1" lang="en-US" altLang="ja-JP" dirty="0">
                <a:latin typeface="+mn-lt"/>
              </a:rPr>
              <a:t>	safe		</a:t>
            </a:r>
            <a:r>
              <a:rPr kumimoji="1" lang="ja-JP" altLang="en-US">
                <a:latin typeface="+mn-lt"/>
              </a:rPr>
              <a:t>全員</a:t>
            </a:r>
            <a:r>
              <a:rPr kumimoji="1" lang="ja-JP" altLang="en-US" b="1">
                <a:latin typeface="+mn-lt"/>
              </a:rPr>
              <a:t>無事</a:t>
            </a:r>
            <a:r>
              <a:rPr kumimoji="1" lang="ja-JP" altLang="en-US">
                <a:latin typeface="+mn-lt"/>
              </a:rPr>
              <a:t>でした。／手術は</a:t>
            </a:r>
            <a:r>
              <a:rPr kumimoji="1" lang="ja-JP" altLang="en-US" b="1">
                <a:latin typeface="+mn-lt"/>
              </a:rPr>
              <a:t>無事</a:t>
            </a:r>
            <a:r>
              <a:rPr kumimoji="1" lang="ja-JP" altLang="en-US">
                <a:latin typeface="+mn-lt"/>
              </a:rPr>
              <a:t>に終わりました。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ない</a:t>
            </a:r>
            <a:r>
              <a:rPr kumimoji="1" lang="en-US" altLang="ja-JP" dirty="0">
                <a:latin typeface="+mn-lt"/>
              </a:rPr>
              <a:t>	not to be		</a:t>
            </a:r>
            <a:r>
              <a:rPr kumimoji="1" lang="ja-JP" altLang="en-US">
                <a:latin typeface="+mn-lt"/>
              </a:rPr>
              <a:t>うちにパソコンが</a:t>
            </a:r>
            <a:r>
              <a:rPr kumimoji="1" lang="ja-JP" altLang="en-US" b="1">
                <a:latin typeface="+mn-lt"/>
              </a:rPr>
              <a:t>無い</a:t>
            </a:r>
            <a:r>
              <a:rPr kumimoji="1" lang="ja-JP" altLang="en-US">
                <a:latin typeface="+mn-lt"/>
              </a:rPr>
              <a:t>方、いますか。／「</a:t>
            </a:r>
            <a:r>
              <a:rPr kumimoji="1" lang="ja-JP" altLang="en-US" b="1">
                <a:latin typeface="+mn-lt"/>
              </a:rPr>
              <a:t>無い</a:t>
            </a:r>
            <a:r>
              <a:rPr kumimoji="1" lang="ja-JP" altLang="en-US">
                <a:latin typeface="+mn-lt"/>
              </a:rPr>
              <a:t>」はひらがなで書いたほうがいいです。　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851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976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579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79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3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23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56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48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081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7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38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844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１人では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無理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このアプリは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無料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でダウンロードできます。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無線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LAN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でインターネットを利用する。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全員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無事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無い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」はひらがなで書いたほうがいいです。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without, nothing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ム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ブ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無理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むり</a:t>
                      </a:r>
                      <a:r>
                        <a:rPr kumimoji="1" lang="en-US" altLang="ja-JP" sz="2400" dirty="0">
                          <a:latin typeface="+mn-lt"/>
                        </a:rPr>
                        <a:t>		impossible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無料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むりょう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free of charge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無線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むせん</a:t>
                      </a:r>
                      <a:r>
                        <a:rPr kumimoji="1" lang="en-US" altLang="ja-JP" sz="2400" dirty="0">
                          <a:latin typeface="+mn-lt"/>
                        </a:rPr>
                        <a:t>	wireless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無事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ぶじ</a:t>
                      </a:r>
                      <a:r>
                        <a:rPr kumimoji="1" lang="en-US" altLang="ja-JP" sz="2400" dirty="0">
                          <a:latin typeface="+mn-lt"/>
                        </a:rPr>
                        <a:t>		safe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無い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ない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not to be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AEC1085-9842-FF48-9C0F-983B7E9B3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387</Words>
  <Application>Microsoft Macintosh PowerPoint</Application>
  <PresentationFormat>ワイド画面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2022-09-15T02:06:09Z</dcterms:created>
  <dcterms:modified xsi:type="dcterms:W3CDTF">2022-09-15T02:11:55Z</dcterms:modified>
</cp:coreProperties>
</file>