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354"/>
  </p:normalViewPr>
  <p:slideViewPr>
    <p:cSldViewPr snapToGrid="0">
      <p:cViewPr varScale="1">
        <p:scale>
          <a:sx n="80" d="100"/>
          <a:sy n="80" d="100"/>
        </p:scale>
        <p:origin x="2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9FE4B-E8A0-934A-AE76-270926902DB9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C154E-69A7-DA4E-A581-EC5C1F9B8A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217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奥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奥さん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r>
              <a:rPr kumimoji="1" lang="ja-JP" altLang="en-US"/>
              <a:t>奥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奥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	おくさん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wife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奥さん</a:t>
            </a:r>
            <a:r>
              <a:rPr kumimoji="1" lang="ja-JP" altLang="en-US" sz="2400" dirty="0">
                <a:solidFill>
                  <a:schemeClr val="tx1"/>
                </a:solidFill>
              </a:rPr>
              <a:t>はおげんきです</a:t>
            </a:r>
            <a:r>
              <a:rPr kumimoji="1" lang="ja-JP" altLang="en-US" sz="2400">
                <a:solidFill>
                  <a:schemeClr val="tx1"/>
                </a:solidFill>
              </a:rPr>
              <a:t>か。／彼の</a:t>
            </a:r>
            <a:r>
              <a:rPr kumimoji="1" lang="ja-JP" altLang="en-US" sz="2400" b="1">
                <a:solidFill>
                  <a:schemeClr val="tx1"/>
                </a:solidFill>
              </a:rPr>
              <a:t>奥さん</a:t>
            </a:r>
            <a:r>
              <a:rPr kumimoji="1" lang="ja-JP" altLang="en-US" sz="2400">
                <a:solidFill>
                  <a:schemeClr val="tx1"/>
                </a:solidFill>
              </a:rPr>
              <a:t>は大学の先生です。</a:t>
            </a:r>
            <a:endParaRPr kumimoji="1" lang="ja-JP" altLang="en-US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奥	おく	</a:t>
            </a:r>
            <a:r>
              <a:rPr kumimoji="1" lang="en-US" altLang="ja-JP" sz="2400" dirty="0">
                <a:solidFill>
                  <a:schemeClr val="tx1"/>
                </a:solidFill>
              </a:rPr>
              <a:t>back	</a:t>
            </a:r>
            <a:r>
              <a:rPr kumimoji="1" lang="ja-JP" altLang="en-US" sz="2400">
                <a:solidFill>
                  <a:schemeClr val="tx1"/>
                </a:solidFill>
              </a:rPr>
              <a:t>部屋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へや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奥</a:t>
            </a:r>
            <a:r>
              <a:rPr kumimoji="1" lang="ja-JP" altLang="en-US" sz="2400">
                <a:solidFill>
                  <a:schemeClr val="tx1"/>
                </a:solidFill>
              </a:rPr>
              <a:t>に荷物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にもつ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dirty="0">
                <a:solidFill>
                  <a:schemeClr val="tx1"/>
                </a:solidFill>
              </a:rPr>
              <a:t>おいて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</a:t>
            </a:r>
            <a:r>
              <a:rPr kumimoji="1" lang="ja-JP" altLang="en-US" sz="2400" b="1">
                <a:solidFill>
                  <a:schemeClr val="tx1"/>
                </a:solidFill>
              </a:rPr>
              <a:t>奥</a:t>
            </a:r>
            <a:r>
              <a:rPr kumimoji="1" lang="ja-JP" altLang="en-US" sz="2400">
                <a:solidFill>
                  <a:schemeClr val="tx1"/>
                </a:solidFill>
              </a:rPr>
              <a:t>へどうぞ。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32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996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60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33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56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6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37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55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40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516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764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1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2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奥さん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はおげんきですか。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に荷物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にもつ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おいてください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438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back, deep inner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おく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奥さん	おくさん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wife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奥		おく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back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2290" name="Picture 2">
            <a:extLst>
              <a:ext uri="{FF2B5EF4-FFF2-40B4-BE49-F238E27FC236}">
                <a16:creationId xmlns:a16="http://schemas.microsoft.com/office/drawing/2014/main" id="{32E5B0DA-33C0-4345-A796-7F23A387E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85583" cy="98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770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120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2022-09-14T00:26:10Z</dcterms:created>
  <dcterms:modified xsi:type="dcterms:W3CDTF">2022-09-14T00:27:27Z</dcterms:modified>
</cp:coreProperties>
</file>