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5850"/>
  </p:normalViewPr>
  <p:slideViewPr>
    <p:cSldViewPr snapToGrid="0">
      <p:cViewPr varScale="1">
        <p:scale>
          <a:sx n="55" d="100"/>
          <a:sy n="55" d="100"/>
        </p:scale>
        <p:origin x="3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A5E4C-AFF5-0841-B360-7B102E8DFE0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6F72D-3AB7-DD45-8C6E-D37B188BEB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09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絡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連絡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 baseline="0">
                <a:latin typeface="+mn-lt"/>
              </a:rPr>
              <a:t>連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連絡先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連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先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絡む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連絡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れんらく</a:t>
            </a:r>
            <a:r>
              <a:rPr kumimoji="1" lang="en-US" altLang="ja-JP" baseline="0" dirty="0"/>
              <a:t>	contact		</a:t>
            </a:r>
            <a:r>
              <a:rPr kumimoji="1" lang="ja-JP" altLang="en-US" baseline="0"/>
              <a:t>富山に来るときは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してください。／何かわかったら、すぐ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します。／山本さんから</a:t>
            </a:r>
            <a:r>
              <a:rPr kumimoji="1" lang="ja-JP" altLang="en-US" b="1" baseline="0"/>
              <a:t>連絡</a:t>
            </a:r>
            <a:r>
              <a:rPr kumimoji="1" lang="ja-JP" altLang="en-US" baseline="0"/>
              <a:t>はありましたか。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連絡先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れんらくさき</a:t>
            </a:r>
            <a:r>
              <a:rPr kumimoji="1" lang="en-US" altLang="ja-JP" baseline="0" dirty="0"/>
              <a:t>	contact details	</a:t>
            </a:r>
            <a:r>
              <a:rPr kumimoji="1" lang="ja-JP" altLang="en-US" baseline="0"/>
              <a:t>すみません。</a:t>
            </a:r>
            <a:r>
              <a:rPr kumimoji="1" lang="ja-JP" altLang="en-US" b="1" baseline="0"/>
              <a:t>連絡先</a:t>
            </a:r>
            <a:r>
              <a:rPr kumimoji="1" lang="ja-JP" altLang="en-US" baseline="0"/>
              <a:t>を教えていただけますか。／山本さんの</a:t>
            </a:r>
            <a:r>
              <a:rPr kumimoji="1" lang="ja-JP" altLang="en-US" b="1" baseline="0"/>
              <a:t>連絡先</a:t>
            </a:r>
            <a:r>
              <a:rPr kumimoji="1" lang="ja-JP" altLang="en-US" baseline="0"/>
              <a:t>わかりますか。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絡む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からむ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be involved in	</a:t>
            </a:r>
            <a:r>
              <a:rPr kumimoji="1" lang="ja-JP" altLang="en-US" baseline="0">
                <a:solidFill>
                  <a:schemeClr val="tx1"/>
                </a:solidFill>
              </a:rPr>
              <a:t>この事件にはマフィアが</a:t>
            </a:r>
            <a:r>
              <a:rPr kumimoji="1" lang="ja-JP" altLang="en-US" b="1" baseline="0">
                <a:solidFill>
                  <a:schemeClr val="tx1"/>
                </a:solidFill>
              </a:rPr>
              <a:t>絡んで</a:t>
            </a:r>
            <a:r>
              <a:rPr kumimoji="1" lang="ja-JP" altLang="en-US" baseline="0">
                <a:solidFill>
                  <a:schemeClr val="tx1"/>
                </a:solidFill>
              </a:rPr>
              <a:t>いる。／お金が</a:t>
            </a:r>
            <a:r>
              <a:rPr kumimoji="1" lang="ja-JP" altLang="en-US" b="1" baseline="0">
                <a:solidFill>
                  <a:schemeClr val="tx1"/>
                </a:solidFill>
              </a:rPr>
              <a:t>絡む</a:t>
            </a:r>
            <a:r>
              <a:rPr kumimoji="1" lang="ja-JP" altLang="en-US" baseline="0">
                <a:solidFill>
                  <a:schemeClr val="tx1"/>
                </a:solidFill>
              </a:rPr>
              <a:t>と、対立が起きやすい。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86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43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57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95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2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51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87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17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70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35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92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40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78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富山に来るときは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連絡先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を教えていただけますか。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entwine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ラク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連絡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れんらく</a:t>
                      </a:r>
                      <a:r>
                        <a:rPr kumimoji="1" lang="en-US" altLang="ja-JP" sz="2400" baseline="0" dirty="0"/>
                        <a:t>		contact</a:t>
                      </a:r>
                    </a:p>
                    <a:p>
                      <a:r>
                        <a:rPr kumimoji="1" lang="ja-JP" altLang="en-US" sz="2400" baseline="0"/>
                        <a:t>連絡先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れんらくさき</a:t>
                      </a:r>
                      <a:r>
                        <a:rPr kumimoji="1" lang="en-US" altLang="ja-JP" sz="2400" baseline="0" dirty="0"/>
                        <a:t>	contact details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CF2CF49C-DACE-DC43-AF82-FF891F0D8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758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2022-09-15T04:46:31Z</dcterms:created>
  <dcterms:modified xsi:type="dcterms:W3CDTF">2022-09-15T04:47:06Z</dcterms:modified>
</cp:coreProperties>
</file>