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3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52041"/>
  </p:normalViewPr>
  <p:slideViewPr>
    <p:cSldViewPr snapToGrid="0">
      <p:cViewPr varScale="1">
        <p:scale>
          <a:sx n="63" d="100"/>
          <a:sy n="63" d="100"/>
        </p:scale>
        <p:origin x="298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D23314-F78A-A443-A490-E8E8459F0465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3D392F-A48E-A047-9FF0-45C59F74ED8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677058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落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落第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>
                <a:latin typeface="+mn-lt"/>
              </a:rPr>
              <a:t>第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落下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下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落とす</a:t>
            </a:r>
            <a:r>
              <a:rPr kumimoji="1" lang="en-US" altLang="ja-JP" baseline="0" dirty="0"/>
              <a:t>	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落とし物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物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落ちる</a:t>
            </a:r>
            <a:r>
              <a:rPr kumimoji="1" lang="en-US" altLang="ja-JP" baseline="0" dirty="0"/>
              <a:t>	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落第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らくだい</a:t>
            </a:r>
            <a:r>
              <a:rPr kumimoji="1" lang="en-US" altLang="ja-JP" baseline="0" dirty="0">
                <a:latin typeface="+mn-lt"/>
              </a:rPr>
              <a:t>	failure	</a:t>
            </a:r>
            <a:r>
              <a:rPr kumimoji="1" lang="ja-JP" altLang="en-US" baseline="0">
                <a:latin typeface="+mn-lt"/>
              </a:rPr>
              <a:t>この試験で</a:t>
            </a:r>
            <a:r>
              <a:rPr kumimoji="1" lang="en-US" altLang="ja-JP" baseline="0" dirty="0">
                <a:latin typeface="+mn-lt"/>
              </a:rPr>
              <a:t>60</a:t>
            </a:r>
            <a:r>
              <a:rPr kumimoji="1" lang="ja-JP" altLang="en-US" baseline="0">
                <a:latin typeface="+mn-lt"/>
              </a:rPr>
              <a:t>点取れなかったら、</a:t>
            </a:r>
            <a:r>
              <a:rPr kumimoji="1" lang="ja-JP" altLang="en-US" b="1" baseline="0">
                <a:latin typeface="+mn-lt"/>
              </a:rPr>
              <a:t>落第</a:t>
            </a:r>
            <a:r>
              <a:rPr kumimoji="1" lang="ja-JP" altLang="en-US" baseline="0">
                <a:latin typeface="+mn-lt"/>
              </a:rPr>
              <a:t>です。／むかしは</a:t>
            </a:r>
            <a:r>
              <a:rPr kumimoji="1" lang="ja-JP" altLang="en-US" b="1" baseline="0">
                <a:latin typeface="+mn-lt"/>
              </a:rPr>
              <a:t>落第</a:t>
            </a:r>
            <a:r>
              <a:rPr kumimoji="1" lang="ja-JP" altLang="en-US" baseline="0">
                <a:latin typeface="+mn-lt"/>
              </a:rPr>
              <a:t>と言っていたが、今は留年をよく使う。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落下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らっか</a:t>
            </a:r>
            <a:r>
              <a:rPr kumimoji="1" lang="en-US" altLang="ja-JP" baseline="0" dirty="0">
                <a:latin typeface="+mn-lt"/>
              </a:rPr>
              <a:t>	fall, drop	</a:t>
            </a:r>
            <a:r>
              <a:rPr kumimoji="1" lang="ja-JP" altLang="en-US" b="1" baseline="0">
                <a:latin typeface="+mn-lt"/>
              </a:rPr>
              <a:t>落下</a:t>
            </a:r>
            <a:r>
              <a:rPr kumimoji="1" lang="ja-JP" altLang="en-US" baseline="0">
                <a:latin typeface="+mn-lt"/>
              </a:rPr>
              <a:t>物に気をつけてください。／トラックの荷物</a:t>
            </a:r>
            <a:r>
              <a:rPr kumimoji="1" lang="en-US" altLang="ja-JP" baseline="0" dirty="0">
                <a:latin typeface="+mn-lt"/>
              </a:rPr>
              <a:t>(</a:t>
            </a:r>
            <a:r>
              <a:rPr kumimoji="1" lang="ja-JP" altLang="en-US" baseline="0">
                <a:latin typeface="+mn-lt"/>
              </a:rPr>
              <a:t>にもつ</a:t>
            </a:r>
            <a:r>
              <a:rPr kumimoji="1" lang="en-US" altLang="ja-JP" baseline="0" dirty="0">
                <a:latin typeface="+mn-lt"/>
              </a:rPr>
              <a:t>)</a:t>
            </a:r>
            <a:r>
              <a:rPr kumimoji="1" lang="ja-JP" altLang="en-US" baseline="0">
                <a:latin typeface="+mn-lt"/>
              </a:rPr>
              <a:t>が</a:t>
            </a:r>
            <a:r>
              <a:rPr kumimoji="1" lang="ja-JP" altLang="en-US" b="1" baseline="0">
                <a:latin typeface="+mn-lt"/>
              </a:rPr>
              <a:t>落下</a:t>
            </a:r>
            <a:r>
              <a:rPr kumimoji="1" lang="ja-JP" altLang="en-US" baseline="0">
                <a:latin typeface="+mn-lt"/>
              </a:rPr>
              <a:t>して、事故</a:t>
            </a:r>
            <a:r>
              <a:rPr kumimoji="1" lang="en-US" altLang="ja-JP" baseline="0" dirty="0">
                <a:latin typeface="+mn-lt"/>
              </a:rPr>
              <a:t>(</a:t>
            </a:r>
            <a:r>
              <a:rPr kumimoji="1" lang="ja-JP" altLang="en-US" baseline="0">
                <a:latin typeface="+mn-lt"/>
              </a:rPr>
              <a:t>じこ</a:t>
            </a:r>
            <a:r>
              <a:rPr kumimoji="1" lang="en-US" altLang="ja-JP" baseline="0" dirty="0">
                <a:latin typeface="+mn-lt"/>
              </a:rPr>
              <a:t>)</a:t>
            </a:r>
            <a:r>
              <a:rPr kumimoji="1" lang="ja-JP" altLang="en-US" baseline="0">
                <a:latin typeface="+mn-lt"/>
              </a:rPr>
              <a:t>が起きた。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落とす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おとす</a:t>
            </a:r>
            <a:r>
              <a:rPr kumimoji="1" lang="en-US" altLang="ja-JP" baseline="0" dirty="0">
                <a:latin typeface="+mn-lt"/>
              </a:rPr>
              <a:t>	to drop	</a:t>
            </a:r>
            <a:r>
              <a:rPr kumimoji="1" lang="ja-JP" altLang="en-US" baseline="0">
                <a:latin typeface="+mn-lt"/>
              </a:rPr>
              <a:t>あっ、かぎがない。</a:t>
            </a:r>
            <a:r>
              <a:rPr kumimoji="1" lang="ja-JP" altLang="en-US" b="1" baseline="0">
                <a:latin typeface="+mn-lt"/>
              </a:rPr>
              <a:t>落とした</a:t>
            </a:r>
            <a:r>
              <a:rPr kumimoji="1" lang="ja-JP" altLang="en-US" baseline="0">
                <a:latin typeface="+mn-lt"/>
              </a:rPr>
              <a:t>かもしれません。／</a:t>
            </a:r>
            <a:r>
              <a:rPr kumimoji="1" lang="ja-JP" altLang="en-US" b="1" baseline="0">
                <a:latin typeface="+mn-lt"/>
              </a:rPr>
              <a:t>落とさない</a:t>
            </a:r>
            <a:r>
              <a:rPr kumimoji="1" lang="ja-JP" altLang="en-US" baseline="0">
                <a:latin typeface="+mn-lt"/>
              </a:rPr>
              <a:t>ように気をつけてください。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落とし物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おとしもの</a:t>
            </a:r>
            <a:r>
              <a:rPr kumimoji="1" lang="en-US" altLang="ja-JP" baseline="0" dirty="0">
                <a:latin typeface="+mn-lt"/>
              </a:rPr>
              <a:t>	lost article	</a:t>
            </a:r>
            <a:r>
              <a:rPr kumimoji="1" lang="ja-JP" altLang="en-US" baseline="0">
                <a:latin typeface="+mn-lt"/>
              </a:rPr>
              <a:t>さいふの</a:t>
            </a:r>
            <a:r>
              <a:rPr kumimoji="1" lang="ja-JP" altLang="en-US" b="1" baseline="0">
                <a:latin typeface="+mn-lt"/>
              </a:rPr>
              <a:t>落とし物</a:t>
            </a:r>
            <a:r>
              <a:rPr kumimoji="1" lang="ja-JP" altLang="en-US" baseline="0">
                <a:latin typeface="+mn-lt"/>
              </a:rPr>
              <a:t>がありました。どうしたらいいですか。／</a:t>
            </a:r>
            <a:r>
              <a:rPr kumimoji="1" lang="ja-JP" altLang="en-US" b="1" baseline="0">
                <a:latin typeface="+mn-lt"/>
              </a:rPr>
              <a:t>落とし物</a:t>
            </a:r>
            <a:r>
              <a:rPr kumimoji="1" lang="ja-JP" altLang="en-US" baseline="0">
                <a:latin typeface="+mn-lt"/>
              </a:rPr>
              <a:t>を交番</a:t>
            </a:r>
            <a:r>
              <a:rPr kumimoji="1" lang="en-US" altLang="ja-JP" baseline="0" dirty="0">
                <a:latin typeface="+mn-lt"/>
              </a:rPr>
              <a:t>(</a:t>
            </a:r>
            <a:r>
              <a:rPr kumimoji="1" lang="ja-JP" altLang="en-US" baseline="0">
                <a:latin typeface="+mn-lt"/>
              </a:rPr>
              <a:t>こうばん</a:t>
            </a:r>
            <a:r>
              <a:rPr kumimoji="1" lang="en-US" altLang="ja-JP" baseline="0" dirty="0">
                <a:latin typeface="+mn-lt"/>
              </a:rPr>
              <a:t>)</a:t>
            </a:r>
            <a:r>
              <a:rPr kumimoji="1" lang="ja-JP" altLang="en-US" baseline="0">
                <a:latin typeface="+mn-lt"/>
              </a:rPr>
              <a:t>にとどけた。</a:t>
            </a:r>
            <a:r>
              <a:rPr kumimoji="1" lang="en-US" altLang="ja-JP" baseline="0" dirty="0">
                <a:latin typeface="+mn-lt"/>
              </a:rPr>
              <a:t>		</a:t>
            </a:r>
            <a:endParaRPr kumimoji="1" lang="en-US" altLang="ja-JP" baseline="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落ちる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おちる</a:t>
            </a:r>
            <a:r>
              <a:rPr kumimoji="1" lang="en-US" altLang="ja-JP" baseline="0" dirty="0">
                <a:latin typeface="+mn-lt"/>
              </a:rPr>
              <a:t>	to fall, to fail	</a:t>
            </a:r>
            <a:r>
              <a:rPr kumimoji="1" lang="ja-JP" altLang="en-US" baseline="0">
                <a:latin typeface="+mn-lt"/>
              </a:rPr>
              <a:t>あっ、さいふが</a:t>
            </a:r>
            <a:r>
              <a:rPr kumimoji="1" lang="ja-JP" altLang="en-US" b="1" baseline="0">
                <a:latin typeface="+mn-lt"/>
              </a:rPr>
              <a:t>落ちて</a:t>
            </a:r>
            <a:r>
              <a:rPr kumimoji="1" lang="ja-JP" altLang="en-US" baseline="0">
                <a:latin typeface="+mn-lt"/>
              </a:rPr>
              <a:t>います。／彼は３度試験に</a:t>
            </a:r>
            <a:r>
              <a:rPr kumimoji="1" lang="ja-JP" altLang="en-US" b="1" baseline="0">
                <a:latin typeface="+mn-lt"/>
              </a:rPr>
              <a:t>落ちた</a:t>
            </a:r>
            <a:r>
              <a:rPr kumimoji="1" lang="ja-JP" altLang="en-US" baseline="0">
                <a:latin typeface="+mn-lt"/>
              </a:rPr>
              <a:t>けど、あきらめなかった。</a:t>
            </a: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3646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11099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99215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143447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678753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559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56193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256866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3427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806940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48924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740405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2214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806730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トラックの荷物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にもつ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)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落下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して、事故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じこ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)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が起きた。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あっ、かぎがない。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落とした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かもしれません。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落とし物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を交番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こうばん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)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にとどけた。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あっ、さいふが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落ちて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います。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彼は３度試験に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落ちた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けど、あきらめなかった。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fall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6459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ラク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aseline="0">
                          <a:latin typeface="+mn-lt"/>
                        </a:rPr>
                        <a:t>落下</a:t>
                      </a:r>
                      <a:r>
                        <a:rPr kumimoji="1" lang="ja-JP" altLang="en-US" sz="2400" baseline="-25000">
                          <a:latin typeface="+mn-lt"/>
                        </a:rPr>
                        <a:t>する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らっか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fall, drop</a:t>
                      </a:r>
                      <a:r>
                        <a:rPr kumimoji="1" lang="en-US" altLang="ja-JP" sz="2400" dirty="0"/>
                        <a:t>	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お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とす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お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ちる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aseline="0">
                          <a:latin typeface="+mn-lt"/>
                        </a:rPr>
                        <a:t>落とす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おとす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to drop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aseline="0">
                          <a:latin typeface="+mn-lt"/>
                        </a:rPr>
                        <a:t>落とし物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おとしもの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lost article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aseline="0">
                          <a:latin typeface="+mn-lt"/>
                        </a:rPr>
                        <a:t>落ちる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おちる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to fall, to fail</a:t>
                      </a: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8" name="図 7">
            <a:extLst>
              <a:ext uri="{FF2B5EF4-FFF2-40B4-BE49-F238E27FC236}">
                <a16:creationId xmlns:a16="http://schemas.microsoft.com/office/drawing/2014/main" id="{DF7E6212-EBF9-B74C-96F3-E3EF081C3E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52949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04647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307</Words>
  <Application>Microsoft Macintosh PowerPoint</Application>
  <PresentationFormat>ワイド画面</PresentationFormat>
  <Paragraphs>31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2022-09-15T04:09:39Z</dcterms:created>
  <dcterms:modified xsi:type="dcterms:W3CDTF">2022-09-15T04:10:31Z</dcterms:modified>
</cp:coreProperties>
</file>