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6327"/>
  </p:normalViewPr>
  <p:slideViewPr>
    <p:cSldViewPr snapToGrid="0">
      <p:cViewPr varScale="1">
        <p:scale>
          <a:sx n="55" d="100"/>
          <a:sy n="55" d="100"/>
        </p:scale>
        <p:origin x="3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06B7C-D752-8740-8CD0-3AA8A8F02D1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5371E-ED24-0544-B8A5-40012A8F3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778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最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最後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最初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初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最近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近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最高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高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最低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低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最悪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最終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終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最も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さいご</a:t>
            </a:r>
            <a:r>
              <a:rPr kumimoji="1" lang="en-US" altLang="ja-JP" dirty="0">
                <a:latin typeface="+mn-lt"/>
              </a:rPr>
              <a:t>	the last, end		</a:t>
            </a:r>
            <a:r>
              <a:rPr kumimoji="1" lang="ja-JP" altLang="en-US" b="1">
                <a:latin typeface="+mn-lt"/>
              </a:rPr>
              <a:t>最後</a:t>
            </a:r>
            <a:r>
              <a:rPr kumimoji="1" lang="ja-JP" altLang="en-US">
                <a:latin typeface="+mn-lt"/>
              </a:rPr>
              <a:t>まで読みましたか。／それでは、今日、</a:t>
            </a:r>
            <a:r>
              <a:rPr kumimoji="1" lang="ja-JP" altLang="en-US" b="1">
                <a:latin typeface="+mn-lt"/>
              </a:rPr>
              <a:t>最後</a:t>
            </a:r>
            <a:r>
              <a:rPr kumimoji="1" lang="ja-JP" altLang="en-US">
                <a:latin typeface="+mn-lt"/>
              </a:rPr>
              <a:t>の発表です。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最初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さいしょ</a:t>
            </a:r>
            <a:r>
              <a:rPr kumimoji="1" lang="en-US" altLang="ja-JP" dirty="0">
                <a:latin typeface="+mn-lt"/>
              </a:rPr>
              <a:t>	the first, the beginning	</a:t>
            </a:r>
            <a:r>
              <a:rPr kumimoji="1" lang="ja-JP" altLang="en-US" b="1">
                <a:latin typeface="+mn-lt"/>
              </a:rPr>
              <a:t>最初</a:t>
            </a:r>
            <a:r>
              <a:rPr kumimoji="1" lang="ja-JP" altLang="en-US">
                <a:latin typeface="+mn-lt"/>
              </a:rPr>
              <a:t>が大切です。／</a:t>
            </a:r>
            <a:r>
              <a:rPr kumimoji="1" lang="ja-JP" altLang="en-US" b="1">
                <a:latin typeface="+mn-lt"/>
              </a:rPr>
              <a:t>最初</a:t>
            </a:r>
            <a:r>
              <a:rPr kumimoji="1" lang="ja-JP" altLang="en-US">
                <a:latin typeface="+mn-lt"/>
              </a:rPr>
              <a:t>に前回の小テストをします。／</a:t>
            </a:r>
            <a:r>
              <a:rPr kumimoji="1" lang="ja-JP" altLang="en-US" b="1">
                <a:latin typeface="+mn-lt"/>
              </a:rPr>
              <a:t>最初</a:t>
            </a:r>
            <a:r>
              <a:rPr kumimoji="1" lang="ja-JP" altLang="en-US">
                <a:latin typeface="+mn-lt"/>
              </a:rPr>
              <a:t>のデザインのほうが良かったと思います。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さいきん</a:t>
            </a:r>
            <a:r>
              <a:rPr kumimoji="1" lang="en-US" altLang="ja-JP" dirty="0">
                <a:latin typeface="+mn-lt"/>
              </a:rPr>
              <a:t>	recently		</a:t>
            </a:r>
            <a:r>
              <a:rPr kumimoji="1" lang="ja-JP" altLang="en-US" b="1">
                <a:latin typeface="+mn-lt"/>
              </a:rPr>
              <a:t>最近</a:t>
            </a:r>
            <a:r>
              <a:rPr kumimoji="1" lang="ja-JP" altLang="en-US">
                <a:latin typeface="+mn-lt"/>
              </a:rPr>
              <a:t>彼女に会いましたか。／</a:t>
            </a:r>
            <a:r>
              <a:rPr kumimoji="1" lang="ja-JP" altLang="en-US" b="1">
                <a:latin typeface="+mn-lt"/>
              </a:rPr>
              <a:t>最近</a:t>
            </a:r>
            <a:r>
              <a:rPr kumimoji="1" lang="ja-JP" altLang="en-US">
                <a:latin typeface="+mn-lt"/>
              </a:rPr>
              <a:t>忙しくて、ジムに行っていません。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最高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さいこう</a:t>
            </a:r>
            <a:r>
              <a:rPr kumimoji="1" lang="en-US" altLang="ja-JP" dirty="0">
                <a:latin typeface="+mn-lt"/>
              </a:rPr>
              <a:t>	the highest, the best	</a:t>
            </a:r>
            <a:r>
              <a:rPr kumimoji="1" lang="ja-JP" altLang="en-US">
                <a:latin typeface="+mn-lt"/>
              </a:rPr>
              <a:t>今日の</a:t>
            </a:r>
            <a:r>
              <a:rPr kumimoji="1" lang="ja-JP" altLang="en-US" b="1">
                <a:latin typeface="+mn-lt"/>
              </a:rPr>
              <a:t>最高</a:t>
            </a:r>
            <a:r>
              <a:rPr kumimoji="1" lang="ja-JP" altLang="en-US">
                <a:latin typeface="+mn-lt"/>
              </a:rPr>
              <a:t>気温は</a:t>
            </a:r>
            <a:r>
              <a:rPr kumimoji="1" lang="en-US" altLang="ja-JP" dirty="0">
                <a:latin typeface="+mn-lt"/>
              </a:rPr>
              <a:t>12</a:t>
            </a:r>
            <a:r>
              <a:rPr kumimoji="1" lang="ja-JP" altLang="en-US">
                <a:latin typeface="+mn-lt"/>
              </a:rPr>
              <a:t>℃だそうです。／今日の料理は</a:t>
            </a:r>
            <a:r>
              <a:rPr kumimoji="1" lang="ja-JP" altLang="en-US" b="1">
                <a:latin typeface="+mn-lt"/>
              </a:rPr>
              <a:t>最高</a:t>
            </a:r>
            <a:r>
              <a:rPr kumimoji="1" lang="ja-JP" altLang="en-US">
                <a:latin typeface="+mn-lt"/>
              </a:rPr>
              <a:t>でした。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最低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さいてい</a:t>
            </a:r>
            <a:r>
              <a:rPr kumimoji="1" lang="en-US" altLang="ja-JP" dirty="0">
                <a:latin typeface="+mn-lt"/>
              </a:rPr>
              <a:t>	the lowest, the worst	</a:t>
            </a:r>
            <a:r>
              <a:rPr kumimoji="1" lang="ja-JP" altLang="en-US">
                <a:latin typeface="+mn-lt"/>
              </a:rPr>
              <a:t>今日の</a:t>
            </a:r>
            <a:r>
              <a:rPr kumimoji="1" lang="ja-JP" altLang="en-US" b="1">
                <a:latin typeface="+mn-lt"/>
              </a:rPr>
              <a:t>最低</a:t>
            </a:r>
            <a:r>
              <a:rPr kumimoji="1" lang="ja-JP" altLang="en-US">
                <a:latin typeface="+mn-lt"/>
              </a:rPr>
              <a:t>気温は</a:t>
            </a:r>
            <a:r>
              <a:rPr kumimoji="1" lang="en-US" altLang="ja-JP" dirty="0">
                <a:latin typeface="+mn-lt"/>
              </a:rPr>
              <a:t>-1</a:t>
            </a:r>
            <a:r>
              <a:rPr kumimoji="1" lang="ja-JP" altLang="en-US">
                <a:latin typeface="+mn-lt"/>
              </a:rPr>
              <a:t>℃だそうです。／あの店、</a:t>
            </a:r>
            <a:r>
              <a:rPr kumimoji="1" lang="ja-JP" altLang="en-US" b="1">
                <a:latin typeface="+mn-lt"/>
              </a:rPr>
              <a:t>最低</a:t>
            </a:r>
            <a:r>
              <a:rPr kumimoji="1" lang="ja-JP" altLang="en-US">
                <a:latin typeface="+mn-lt"/>
              </a:rPr>
              <a:t>でした。もう二度と行きません。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さいあく</a:t>
            </a:r>
            <a:r>
              <a:rPr kumimoji="1" lang="en-US" altLang="ja-JP" dirty="0">
                <a:latin typeface="+mn-lt"/>
              </a:rPr>
              <a:t>	the worst		</a:t>
            </a:r>
            <a:r>
              <a:rPr kumimoji="1" lang="ja-JP" altLang="en-US">
                <a:latin typeface="+mn-lt"/>
              </a:rPr>
              <a:t>あなたにとって人生</a:t>
            </a:r>
            <a:r>
              <a:rPr kumimoji="1" lang="ja-JP" altLang="en-US" b="1">
                <a:latin typeface="+mn-lt"/>
              </a:rPr>
              <a:t>最悪</a:t>
            </a:r>
            <a:r>
              <a:rPr kumimoji="1" lang="ja-JP" altLang="en-US">
                <a:latin typeface="+mn-lt"/>
              </a:rPr>
              <a:t>の出来事は何ですか。／この間のテスト、これまでで</a:t>
            </a:r>
            <a:r>
              <a:rPr kumimoji="1" lang="ja-JP" altLang="en-US" b="1">
                <a:latin typeface="+mn-lt"/>
              </a:rPr>
              <a:t>最悪</a:t>
            </a:r>
            <a:r>
              <a:rPr kumimoji="1" lang="ja-JP" altLang="en-US">
                <a:latin typeface="+mn-lt"/>
              </a:rPr>
              <a:t>の点数でした。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最終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さいしゅう</a:t>
            </a:r>
            <a:r>
              <a:rPr kumimoji="1" lang="en-US" altLang="ja-JP" dirty="0">
                <a:latin typeface="+mn-lt"/>
              </a:rPr>
              <a:t>	last		</a:t>
            </a:r>
            <a:r>
              <a:rPr kumimoji="1" lang="ja-JP" altLang="en-US" b="1">
                <a:latin typeface="+mn-lt"/>
              </a:rPr>
              <a:t>最終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en-US" altLang="ja-JP" dirty="0">
                <a:latin typeface="+mn-lt"/>
              </a:rPr>
              <a:t>23</a:t>
            </a:r>
            <a:r>
              <a:rPr kumimoji="1" lang="ja-JP" altLang="en-US">
                <a:latin typeface="+mn-lt"/>
              </a:rPr>
              <a:t>時</a:t>
            </a:r>
            <a:r>
              <a:rPr kumimoji="1" lang="en-US" altLang="ja-JP" dirty="0">
                <a:latin typeface="+mn-lt"/>
              </a:rPr>
              <a:t>22</a:t>
            </a:r>
            <a:r>
              <a:rPr kumimoji="1" lang="ja-JP" altLang="en-US">
                <a:latin typeface="+mn-lt"/>
              </a:rPr>
              <a:t>分です。／ドラマの</a:t>
            </a:r>
            <a:r>
              <a:rPr kumimoji="1" lang="ja-JP" altLang="en-US" b="1">
                <a:latin typeface="+mn-lt"/>
              </a:rPr>
              <a:t>最終</a:t>
            </a:r>
            <a:r>
              <a:rPr kumimoji="1" lang="ja-JP" altLang="en-US">
                <a:latin typeface="+mn-lt"/>
              </a:rPr>
              <a:t>回、見ましたか。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最も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もっとも</a:t>
            </a:r>
            <a:r>
              <a:rPr kumimoji="1" lang="en-US" altLang="ja-JP" dirty="0">
                <a:latin typeface="+mn-lt"/>
              </a:rPr>
              <a:t>	the most		</a:t>
            </a:r>
            <a:r>
              <a:rPr kumimoji="1" lang="ja-JP" altLang="en-US">
                <a:latin typeface="+mn-lt"/>
              </a:rPr>
              <a:t>今までで</a:t>
            </a:r>
            <a:r>
              <a:rPr kumimoji="1" lang="ja-JP" altLang="en-US" b="1">
                <a:latin typeface="+mn-lt"/>
              </a:rPr>
              <a:t>最も</a:t>
            </a:r>
            <a:r>
              <a:rPr kumimoji="1" lang="ja-JP" altLang="en-US">
                <a:latin typeface="+mn-lt"/>
              </a:rPr>
              <a:t>うれしかったことを教えてください。／高校生のころ、</a:t>
            </a:r>
            <a:r>
              <a:rPr kumimoji="1" lang="ja-JP" altLang="en-US" b="1">
                <a:latin typeface="+mn-lt"/>
              </a:rPr>
              <a:t>最も</a:t>
            </a:r>
            <a:r>
              <a:rPr kumimoji="1" lang="ja-JP" altLang="en-US">
                <a:latin typeface="+mn-lt"/>
              </a:rPr>
              <a:t>苦手な科目は</a:t>
            </a:r>
            <a:r>
              <a:rPr kumimoji="1" lang="ja-JP" altLang="en-US" b="0">
                <a:latin typeface="+mn-lt"/>
              </a:rPr>
              <a:t>生物</a:t>
            </a:r>
            <a:r>
              <a:rPr kumimoji="1" lang="ja-JP" altLang="en-US">
                <a:latin typeface="+mn-lt"/>
              </a:rPr>
              <a:t>でした。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3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04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291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60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34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45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78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28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966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31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83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79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最後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まで読みましたか。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最初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に前回の小テストをします。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最近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彼女に会いましたか。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最高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気温は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12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℃だそうです。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今までで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最も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うれしかったことを教えてください。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most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サイ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最後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さいご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last, end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最初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さいしょ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first, the beginning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最近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さいきん</a:t>
                      </a:r>
                      <a:r>
                        <a:rPr kumimoji="1" lang="en-US" altLang="ja-JP" sz="2400" dirty="0">
                          <a:latin typeface="+mn-lt"/>
                        </a:rPr>
                        <a:t>	recently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最高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さいこう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highest, the best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もっと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も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最も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もっとも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most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633E7AB5-8C35-BB42-8C0D-44823EBA0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2022-09-15T02:05:12Z</dcterms:created>
  <dcterms:modified xsi:type="dcterms:W3CDTF">2022-09-15T02:05:38Z</dcterms:modified>
</cp:coreProperties>
</file>