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279"/>
  </p:normalViewPr>
  <p:slideViewPr>
    <p:cSldViewPr snapToGrid="0">
      <p:cViewPr varScale="1">
        <p:scale>
          <a:sx n="56" d="100"/>
          <a:sy n="56" d="100"/>
        </p:scale>
        <p:origin x="3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45420-360D-8348-870C-9BB6D13C1AED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A3E96-EAC5-0847-9B46-B344F7A22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639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晴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晴れ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晴れる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晴天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せいてん</a:t>
            </a:r>
            <a:r>
              <a:rPr kumimoji="1" lang="en-US" altLang="ja-JP" sz="2400" dirty="0">
                <a:solidFill>
                  <a:schemeClr val="tx1"/>
                </a:solidFill>
              </a:rPr>
              <a:t>	clear weather, clear sky	</a:t>
            </a:r>
            <a:r>
              <a:rPr kumimoji="1" lang="ja-JP" altLang="en-US" sz="2400">
                <a:solidFill>
                  <a:schemeClr val="tx1"/>
                </a:solidFill>
              </a:rPr>
              <a:t>こちらは</a:t>
            </a:r>
            <a:r>
              <a:rPr kumimoji="1" lang="ja-JP" altLang="en-US" sz="2400" b="1">
                <a:solidFill>
                  <a:schemeClr val="tx1"/>
                </a:solidFill>
              </a:rPr>
              <a:t>晴天</a:t>
            </a:r>
            <a:r>
              <a:rPr kumimoji="1" lang="ja-JP" altLang="en-US" sz="2400">
                <a:solidFill>
                  <a:schemeClr val="tx1"/>
                </a:solidFill>
              </a:rPr>
              <a:t>です。／来週は</a:t>
            </a:r>
            <a:r>
              <a:rPr kumimoji="1" lang="ja-JP" altLang="en-US" sz="2400" b="1">
                <a:solidFill>
                  <a:schemeClr val="tx1"/>
                </a:solidFill>
              </a:rPr>
              <a:t>晴天</a:t>
            </a:r>
            <a:r>
              <a:rPr kumimoji="1" lang="ja-JP" altLang="en-US" sz="2400">
                <a:solidFill>
                  <a:schemeClr val="tx1"/>
                </a:solidFill>
              </a:rPr>
              <a:t>の日が多いでしょう。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晴れる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はれる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clear up		</a:t>
            </a:r>
            <a:r>
              <a:rPr kumimoji="1" lang="ja-JP" altLang="en-US" sz="2400" dirty="0">
                <a:solidFill>
                  <a:schemeClr val="tx1"/>
                </a:solidFill>
              </a:rPr>
              <a:t>明日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晴れた</a:t>
            </a:r>
            <a:r>
              <a:rPr kumimoji="1" lang="ja-JP" altLang="en-US" sz="2400" dirty="0">
                <a:solidFill>
                  <a:schemeClr val="tx1"/>
                </a:solidFill>
              </a:rPr>
              <a:t>ら、海に行きたい</a:t>
            </a:r>
            <a:r>
              <a:rPr kumimoji="1" lang="ja-JP" altLang="en-US" sz="2400">
                <a:solidFill>
                  <a:schemeClr val="tx1"/>
                </a:solidFill>
              </a:rPr>
              <a:t>です。／日曜日は</a:t>
            </a:r>
            <a:r>
              <a:rPr kumimoji="1" lang="ja-JP" altLang="en-US" sz="2400" b="1">
                <a:solidFill>
                  <a:schemeClr val="tx1"/>
                </a:solidFill>
              </a:rPr>
              <a:t>晴れた</a:t>
            </a:r>
            <a:r>
              <a:rPr kumimoji="1" lang="ja-JP" altLang="en-US" sz="2400">
                <a:solidFill>
                  <a:schemeClr val="tx1"/>
                </a:solidFill>
              </a:rPr>
              <a:t>ので、せんたくをしました。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晴れ	はれ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clear (weather) 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晴れ</a:t>
            </a:r>
            <a:r>
              <a:rPr kumimoji="1" lang="ja-JP" altLang="en-US" sz="2400" dirty="0">
                <a:solidFill>
                  <a:schemeClr val="tx1"/>
                </a:solidFill>
              </a:rPr>
              <a:t>の日には、たくさんせん</a:t>
            </a:r>
            <a:r>
              <a:rPr kumimoji="1" lang="ja-JP" altLang="en-US" sz="2400">
                <a:solidFill>
                  <a:schemeClr val="tx1"/>
                </a:solidFill>
              </a:rPr>
              <a:t>たくします。／明日は</a:t>
            </a:r>
            <a:r>
              <a:rPr kumimoji="1" lang="ja-JP" altLang="en-US" sz="2400" b="1">
                <a:solidFill>
                  <a:schemeClr val="tx1"/>
                </a:solidFill>
              </a:rPr>
              <a:t>晴れ</a:t>
            </a:r>
            <a:r>
              <a:rPr kumimoji="1" lang="ja-JP" altLang="en-US" sz="2400">
                <a:solidFill>
                  <a:schemeClr val="tx1"/>
                </a:solidFill>
              </a:rPr>
              <a:t>のちくもり、あさっては雨です。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150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13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03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783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68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357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737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00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426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646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900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775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8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こちらは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晴天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晴れた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ら、海に行きたいです。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晴れ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の日には、たくさんせんたくします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15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fine weather, clear up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晴天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せいてん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clear weather, clear sky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れ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晴れる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はれる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clear up</a:t>
                      </a:r>
                      <a:endParaRPr kumimoji="1" lang="en-US" altLang="ja-JP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晴れ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はれ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clear (weather) 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82A390B3-7C5B-41D4-9372-2F61C0F38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904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2022-09-13T23:57:23Z</dcterms:created>
  <dcterms:modified xsi:type="dcterms:W3CDTF">2022-09-13T23:57:54Z</dcterms:modified>
</cp:coreProperties>
</file>