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1701"/>
  </p:normalViewPr>
  <p:slideViewPr>
    <p:cSldViewPr snapToGrid="0">
      <p:cViewPr varScale="1">
        <p:scale>
          <a:sx n="76" d="100"/>
          <a:sy n="76" d="100"/>
        </p:scale>
        <p:origin x="250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A91E49-5B58-F442-850F-44598776EC7B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E23421-963E-FB41-9F0D-38DA1373083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46291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歯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歯科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N1	 〔</a:t>
            </a:r>
            <a:r>
              <a:rPr kumimoji="1" lang="ja-JP" altLang="en-US"/>
              <a:t>科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歯</a:t>
            </a:r>
            <a:r>
              <a:rPr kumimoji="1" lang="en-US" altLang="ja-JP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歯医者</a:t>
            </a:r>
            <a:r>
              <a:rPr kumimoji="1" lang="en-US" altLang="ja-JP" dirty="0"/>
              <a:t>	N4	 〔</a:t>
            </a:r>
            <a:r>
              <a:rPr kumimoji="1" lang="ja-JP" altLang="en-US"/>
              <a:t>医</a:t>
            </a:r>
            <a:r>
              <a:rPr kumimoji="1" lang="en-US" altLang="ja-JP" dirty="0"/>
              <a:t>〕N4</a:t>
            </a:r>
            <a:r>
              <a:rPr kumimoji="1" lang="ja-JP" altLang="en-US"/>
              <a:t>、</a:t>
            </a:r>
            <a:r>
              <a:rPr kumimoji="1" lang="en-US" altLang="ja-JP" dirty="0"/>
              <a:t> 〔</a:t>
            </a:r>
            <a:r>
              <a:rPr kumimoji="1" lang="ja-JP" altLang="en-US"/>
              <a:t>者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虫歯</a:t>
            </a:r>
            <a:r>
              <a:rPr kumimoji="1" lang="en-US" altLang="ja-JP" baseline="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虫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歯車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車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歯ブラシ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級外</a:t>
            </a:r>
            <a:r>
              <a:rPr kumimoji="1" lang="en-US" altLang="ja-JP" dirty="0">
                <a:latin typeface="+mn-lt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歯科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しか</a:t>
            </a:r>
            <a:r>
              <a:rPr kumimoji="1" lang="en-US" altLang="ja-JP" dirty="0">
                <a:latin typeface="+mn-lt"/>
              </a:rPr>
              <a:t>	dentistry		</a:t>
            </a:r>
            <a:r>
              <a:rPr kumimoji="1" lang="ja-JP" altLang="en-US" b="1">
                <a:latin typeface="+mn-lt"/>
              </a:rPr>
              <a:t>歯科</a:t>
            </a:r>
            <a:r>
              <a:rPr kumimoji="1" lang="ja-JP" altLang="en-US">
                <a:latin typeface="+mn-lt"/>
              </a:rPr>
              <a:t>の先生にみてもらいましょう。／彼は</a:t>
            </a:r>
            <a:r>
              <a:rPr kumimoji="1" lang="ja-JP" altLang="en-US" b="1">
                <a:latin typeface="+mn-lt"/>
              </a:rPr>
              <a:t>歯科</a:t>
            </a:r>
            <a:r>
              <a:rPr kumimoji="1" lang="ja-JP" altLang="en-US">
                <a:latin typeface="+mn-lt"/>
              </a:rPr>
              <a:t>医です。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歯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は</a:t>
            </a:r>
            <a:r>
              <a:rPr kumimoji="1" lang="en-US" altLang="ja-JP" dirty="0">
                <a:latin typeface="+mn-lt"/>
              </a:rPr>
              <a:t>	tooth		</a:t>
            </a:r>
            <a:r>
              <a:rPr kumimoji="1" lang="ja-JP" altLang="en-US" b="1">
                <a:latin typeface="+mn-lt"/>
              </a:rPr>
              <a:t>歯</a:t>
            </a:r>
            <a:r>
              <a:rPr kumimoji="1" lang="ja-JP" altLang="en-US">
                <a:latin typeface="+mn-lt"/>
              </a:rPr>
              <a:t>をみがいてきます。／</a:t>
            </a:r>
            <a:r>
              <a:rPr kumimoji="1" lang="ja-JP" altLang="en-US" b="1">
                <a:latin typeface="+mn-lt"/>
              </a:rPr>
              <a:t>歯</a:t>
            </a:r>
            <a:r>
              <a:rPr kumimoji="1" lang="ja-JP" altLang="en-US">
                <a:latin typeface="+mn-lt"/>
              </a:rPr>
              <a:t>が痛いです。</a:t>
            </a:r>
            <a:r>
              <a:rPr kumimoji="1" lang="en-US" altLang="ja-JP" dirty="0">
                <a:latin typeface="+mn-lt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歯医者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はいしゃ</a:t>
            </a:r>
            <a:r>
              <a:rPr kumimoji="1" lang="en-US" altLang="ja-JP" dirty="0">
                <a:latin typeface="+mn-lt"/>
              </a:rPr>
              <a:t>	dentist, the dentist	</a:t>
            </a:r>
            <a:r>
              <a:rPr kumimoji="1" lang="ja-JP" altLang="en-US">
                <a:latin typeface="+mn-lt"/>
              </a:rPr>
              <a:t>兄は</a:t>
            </a:r>
            <a:r>
              <a:rPr kumimoji="1" lang="ja-JP" altLang="en-US" b="1">
                <a:latin typeface="+mn-lt"/>
              </a:rPr>
              <a:t>歯医者</a:t>
            </a:r>
            <a:r>
              <a:rPr kumimoji="1" lang="ja-JP" altLang="en-US">
                <a:latin typeface="+mn-lt"/>
              </a:rPr>
              <a:t>です。／</a:t>
            </a:r>
            <a:r>
              <a:rPr kumimoji="1" lang="ja-JP" altLang="en-US" b="1">
                <a:latin typeface="+mn-lt"/>
              </a:rPr>
              <a:t>歯医者</a:t>
            </a:r>
            <a:r>
              <a:rPr kumimoji="1" lang="ja-JP" altLang="en-US">
                <a:latin typeface="+mn-lt"/>
              </a:rPr>
              <a:t>に行きたくない。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虫歯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むしば</a:t>
            </a:r>
            <a:r>
              <a:rPr kumimoji="1" lang="en-US" altLang="ja-JP" dirty="0">
                <a:latin typeface="+mn-lt"/>
              </a:rPr>
              <a:t>	bad tooth		</a:t>
            </a:r>
            <a:r>
              <a:rPr kumimoji="1" lang="ja-JP" altLang="en-US">
                <a:latin typeface="+mn-lt"/>
              </a:rPr>
              <a:t>妹は１本も</a:t>
            </a:r>
            <a:r>
              <a:rPr kumimoji="1" lang="ja-JP" altLang="en-US" b="1">
                <a:latin typeface="+mn-lt"/>
              </a:rPr>
              <a:t>虫歯</a:t>
            </a:r>
            <a:r>
              <a:rPr kumimoji="1" lang="ja-JP" altLang="en-US">
                <a:latin typeface="+mn-lt"/>
              </a:rPr>
              <a:t>がない。／</a:t>
            </a:r>
            <a:r>
              <a:rPr kumimoji="1" lang="ja-JP" altLang="en-US" b="1">
                <a:latin typeface="+mn-lt"/>
              </a:rPr>
              <a:t>歯</a:t>
            </a:r>
            <a:r>
              <a:rPr kumimoji="1" lang="ja-JP" altLang="en-US">
                <a:latin typeface="+mn-lt"/>
              </a:rPr>
              <a:t>をみがかないと、</a:t>
            </a:r>
            <a:r>
              <a:rPr kumimoji="1" lang="ja-JP" altLang="en-US" b="1">
                <a:latin typeface="+mn-lt"/>
              </a:rPr>
              <a:t>虫歯</a:t>
            </a:r>
            <a:r>
              <a:rPr kumimoji="1" lang="ja-JP" altLang="en-US">
                <a:latin typeface="+mn-lt"/>
              </a:rPr>
              <a:t>になるよ。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歯車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はぐるま</a:t>
            </a:r>
            <a:r>
              <a:rPr kumimoji="1" lang="en-US" altLang="ja-JP" dirty="0">
                <a:latin typeface="+mn-lt"/>
              </a:rPr>
              <a:t>	gear		</a:t>
            </a:r>
            <a:r>
              <a:rPr kumimoji="1" lang="ja-JP" altLang="en-US">
                <a:latin typeface="+mn-lt"/>
              </a:rPr>
              <a:t>このおもちゃは木の</a:t>
            </a:r>
            <a:r>
              <a:rPr kumimoji="1" lang="ja-JP" altLang="en-US" b="1">
                <a:latin typeface="+mn-lt"/>
              </a:rPr>
              <a:t>歯車</a:t>
            </a:r>
            <a:r>
              <a:rPr kumimoji="1" lang="ja-JP" altLang="en-US">
                <a:latin typeface="+mn-lt"/>
              </a:rPr>
              <a:t>で動きます。／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この</a:t>
            </a:r>
            <a:r>
              <a:rPr kumimoji="1" lang="ja-JP" altLang="en-US" b="1">
                <a:latin typeface="+mn-lt"/>
              </a:rPr>
              <a:t>歯車</a:t>
            </a:r>
            <a:r>
              <a:rPr kumimoji="1" lang="ja-JP" altLang="en-US">
                <a:latin typeface="+mn-lt"/>
              </a:rPr>
              <a:t>は</a:t>
            </a:r>
            <a:r>
              <a:rPr kumimoji="1" lang="ja-JP" altLang="en-US" b="1">
                <a:latin typeface="+mn-lt"/>
              </a:rPr>
              <a:t>歯</a:t>
            </a:r>
            <a:r>
              <a:rPr kumimoji="1" lang="ja-JP" altLang="en-US">
                <a:latin typeface="+mn-lt"/>
              </a:rPr>
              <a:t>が</a:t>
            </a:r>
            <a:r>
              <a:rPr kumimoji="1" lang="en-US" altLang="ja-JP" dirty="0">
                <a:latin typeface="+mn-lt"/>
              </a:rPr>
              <a:t>60</a:t>
            </a:r>
            <a:r>
              <a:rPr kumimoji="1" lang="ja-JP" altLang="en-US">
                <a:latin typeface="+mn-lt"/>
              </a:rPr>
              <a:t>あります。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歯ブラシ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はぶらし</a:t>
            </a:r>
            <a:r>
              <a:rPr kumimoji="1" lang="en-US" altLang="ja-JP" dirty="0">
                <a:latin typeface="+mn-lt"/>
              </a:rPr>
              <a:t>	toothbrush		</a:t>
            </a:r>
            <a:r>
              <a:rPr kumimoji="1" lang="ja-JP" altLang="en-US" b="1">
                <a:latin typeface="+mn-lt"/>
              </a:rPr>
              <a:t>歯ブラシ</a:t>
            </a:r>
            <a:r>
              <a:rPr kumimoji="1" lang="ja-JP" altLang="en-US">
                <a:latin typeface="+mn-lt"/>
              </a:rPr>
              <a:t>を持ってくるのを忘れた。／</a:t>
            </a:r>
            <a:r>
              <a:rPr kumimoji="1" lang="ja-JP" altLang="en-US" b="1">
                <a:latin typeface="+mn-lt"/>
              </a:rPr>
              <a:t>歯ブラシ</a:t>
            </a:r>
            <a:r>
              <a:rPr kumimoji="1" lang="ja-JP" altLang="en-US">
                <a:latin typeface="+mn-lt"/>
              </a:rPr>
              <a:t>はどこにありますか。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48417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489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5114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1800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7628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7792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236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2232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199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8366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3716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9067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8714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歯科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の先生にみてもらいましょう。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歯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が痛いです。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歯医者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に行きたくない。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歯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をみがかないと、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虫歯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になるよ。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このおもちゃは木の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歯車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で動きます。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tooth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シ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latin typeface="+mn-lt"/>
                        </a:rPr>
                        <a:t>歯科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しか</a:t>
                      </a:r>
                      <a:r>
                        <a:rPr kumimoji="1" lang="en-US" altLang="ja-JP" sz="2400" dirty="0">
                          <a:latin typeface="+mn-lt"/>
                        </a:rPr>
                        <a:t>		dentistry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は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歯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は</a:t>
                      </a:r>
                      <a:r>
                        <a:rPr kumimoji="1" lang="en-US" altLang="ja-JP" sz="2400" dirty="0">
                          <a:latin typeface="+mn-lt"/>
                        </a:rPr>
                        <a:t>		tooth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歯医者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はいしゃ</a:t>
                      </a:r>
                      <a:r>
                        <a:rPr kumimoji="1" lang="en-US" altLang="ja-JP" sz="2400" dirty="0">
                          <a:latin typeface="+mn-lt"/>
                        </a:rPr>
                        <a:t>	dentist, the dentist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虫歯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むしば</a:t>
                      </a:r>
                      <a:r>
                        <a:rPr kumimoji="1" lang="en-US" altLang="ja-JP" sz="2400" dirty="0">
                          <a:latin typeface="+mn-lt"/>
                        </a:rPr>
                        <a:t>	bad tooth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歯車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はぐるま</a:t>
                      </a:r>
                      <a:r>
                        <a:rPr kumimoji="1" lang="en-US" altLang="ja-JP" sz="2400" dirty="0">
                          <a:latin typeface="+mn-lt"/>
                        </a:rPr>
                        <a:t>	gear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8" name="図 7">
            <a:extLst>
              <a:ext uri="{FF2B5EF4-FFF2-40B4-BE49-F238E27FC236}">
                <a16:creationId xmlns:a16="http://schemas.microsoft.com/office/drawing/2014/main" id="{7C3B13D7-85B1-344F-9F18-20F33F5CB6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80398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285</Words>
  <Application>Microsoft Macintosh PowerPoint</Application>
  <PresentationFormat>ワイド画面</PresentationFormat>
  <Paragraphs>32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2022-09-16T00:57:12Z</dcterms:created>
  <dcterms:modified xsi:type="dcterms:W3CDTF">2022-09-16T00:57:35Z</dcterms:modified>
</cp:coreProperties>
</file>