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4286"/>
  </p:normalViewPr>
  <p:slideViewPr>
    <p:cSldViewPr snapToGrid="0">
      <p:cViewPr varScale="1">
        <p:scale>
          <a:sx n="80" d="100"/>
          <a:sy n="80" d="100"/>
        </p:scale>
        <p:origin x="2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63DB4-79C0-F84E-8A33-21100FFA473E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DCF83-7542-3A4C-AB0A-7742F1F0A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35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森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森林</a:t>
            </a:r>
            <a:r>
              <a:rPr kumimoji="1" lang="en-US" altLang="ja-JP" dirty="0"/>
              <a:t>	N2N3	〔</a:t>
            </a:r>
            <a:r>
              <a:rPr kumimoji="1" lang="ja-JP" altLang="en-US"/>
              <a:t>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森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森林	しんりん	</a:t>
            </a:r>
            <a:r>
              <a:rPr kumimoji="1" lang="en-US" altLang="ja-JP" dirty="0">
                <a:solidFill>
                  <a:schemeClr val="tx1"/>
                </a:solidFill>
              </a:rPr>
              <a:t>woods and forests	</a:t>
            </a:r>
            <a:r>
              <a:rPr kumimoji="1" lang="ja-JP" altLang="en-US">
                <a:solidFill>
                  <a:schemeClr val="tx1"/>
                </a:solidFill>
              </a:rPr>
              <a:t>日本は</a:t>
            </a:r>
            <a:r>
              <a:rPr kumimoji="1" lang="ja-JP" altLang="en-US" b="1">
                <a:solidFill>
                  <a:schemeClr val="tx1"/>
                </a:solidFill>
              </a:rPr>
              <a:t>森林</a:t>
            </a:r>
            <a:r>
              <a:rPr kumimoji="1" lang="ja-JP" altLang="en-US">
                <a:solidFill>
                  <a:schemeClr val="tx1"/>
                </a:solidFill>
              </a:rPr>
              <a:t>が多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いです。／</a:t>
            </a:r>
            <a:r>
              <a:rPr kumimoji="1" lang="ja-JP" altLang="en-US" b="1">
                <a:solidFill>
                  <a:schemeClr val="tx1"/>
                </a:solidFill>
              </a:rPr>
              <a:t>森林</a:t>
            </a:r>
            <a:r>
              <a:rPr kumimoji="1" lang="ja-JP" altLang="en-US">
                <a:solidFill>
                  <a:schemeClr val="tx1"/>
                </a:solidFill>
              </a:rPr>
              <a:t>で火事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かじ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がありました。／</a:t>
            </a:r>
            <a:r>
              <a:rPr kumimoji="1" lang="ja-JP" altLang="en-US" b="1">
                <a:solidFill>
                  <a:schemeClr val="tx1"/>
                </a:solidFill>
              </a:rPr>
              <a:t>森林</a:t>
            </a:r>
            <a:r>
              <a:rPr kumimoji="1" lang="ja-JP" altLang="en-US">
                <a:solidFill>
                  <a:schemeClr val="tx1"/>
                </a:solidFill>
              </a:rPr>
              <a:t>が減ると、動植物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どうしょくぶつ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に大きな影響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えいきょう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森	もり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forest		</a:t>
            </a:r>
            <a:r>
              <a:rPr kumimoji="1" lang="ja-JP" altLang="en-US">
                <a:solidFill>
                  <a:schemeClr val="tx1"/>
                </a:solidFill>
              </a:rPr>
              <a:t>この</a:t>
            </a:r>
            <a:r>
              <a:rPr kumimoji="1" lang="ja-JP" altLang="en-US" b="1">
                <a:solidFill>
                  <a:schemeClr val="tx1"/>
                </a:solidFill>
              </a:rPr>
              <a:t>森</a:t>
            </a:r>
            <a:r>
              <a:rPr kumimoji="1" lang="ja-JP" altLang="en-US">
                <a:solidFill>
                  <a:schemeClr val="tx1"/>
                </a:solidFill>
              </a:rPr>
              <a:t>にはたくさんの動物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どうぶつ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がいます。／このホテルは</a:t>
            </a:r>
            <a:r>
              <a:rPr kumimoji="1" lang="ja-JP" altLang="en-US" b="1">
                <a:solidFill>
                  <a:schemeClr val="tx1"/>
                </a:solidFill>
              </a:rPr>
              <a:t>森</a:t>
            </a:r>
            <a:r>
              <a:rPr kumimoji="1" lang="ja-JP" altLang="en-US">
                <a:solidFill>
                  <a:schemeClr val="tx1"/>
                </a:solidFill>
              </a:rPr>
              <a:t>の中にあります。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26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7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994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7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0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24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06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34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9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635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93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26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D7C6A86-B736-4882-9E9B-E5976C0BD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5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59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forest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森林　	しんりん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woods and forests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もり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森　　	もり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forest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F2B9DE6-6E8E-4D22-A1B1-67494B809700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森林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で火事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かじ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たくさんの動物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どうぶつ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2022-08-22T08:20:07Z</dcterms:created>
  <dcterms:modified xsi:type="dcterms:W3CDTF">2022-08-22T08:20:26Z</dcterms:modified>
</cp:coreProperties>
</file>