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6939"/>
  </p:normalViewPr>
  <p:slideViewPr>
    <p:cSldViewPr snapToGrid="0">
      <p:cViewPr varScale="1">
        <p:scale>
          <a:sx n="83" d="100"/>
          <a:sy n="83" d="100"/>
        </p:scale>
        <p:origin x="22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6212A-D337-2B44-B77C-F91449E76CE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07DFE-6206-E547-94E2-B600BCC01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240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集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集合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solidFill>
                  <a:schemeClr val="tx1"/>
                </a:solidFill>
              </a:rPr>
              <a:t>合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>
                <a:solidFill>
                  <a:schemeClr val="tx1"/>
                </a:solidFill>
              </a:rPr>
              <a:t>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集金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>
                <a:solidFill>
                  <a:schemeClr val="tx1"/>
                </a:solidFill>
              </a:rPr>
              <a:t>金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編集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>
                <a:solidFill>
                  <a:schemeClr val="tx1"/>
                </a:solidFill>
              </a:rPr>
              <a:t>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募集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>
                <a:solidFill>
                  <a:schemeClr val="tx1"/>
                </a:solidFill>
              </a:rPr>
              <a:t>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集団</a:t>
            </a:r>
            <a:r>
              <a:rPr kumimoji="1" lang="en-US" altLang="ja-JP" dirty="0"/>
              <a:t>	N2N3	 〔</a:t>
            </a:r>
            <a:r>
              <a:rPr kumimoji="1" lang="ja-JP" altLang="en-US"/>
              <a:t>団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集める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集まる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集合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ja-JP" altLang="en-US">
                <a:solidFill>
                  <a:schemeClr val="tx1"/>
                </a:solidFill>
              </a:rPr>
              <a:t>	しゅうごう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assembly, gathering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b="1">
                <a:solidFill>
                  <a:schemeClr val="tx1"/>
                </a:solidFill>
              </a:rPr>
              <a:t>集合</a:t>
            </a:r>
            <a:r>
              <a:rPr kumimoji="1" lang="ja-JP" altLang="en-US">
                <a:solidFill>
                  <a:schemeClr val="tx1"/>
                </a:solidFill>
              </a:rPr>
              <a:t>時間は何時ですか。／</a:t>
            </a:r>
            <a:r>
              <a:rPr kumimoji="1" lang="en-US" altLang="ja-JP" dirty="0">
                <a:solidFill>
                  <a:schemeClr val="tx1"/>
                </a:solidFill>
              </a:rPr>
              <a:t>8</a:t>
            </a:r>
            <a:r>
              <a:rPr kumimoji="1" lang="ja-JP" altLang="en-US">
                <a:solidFill>
                  <a:schemeClr val="tx1"/>
                </a:solidFill>
              </a:rPr>
              <a:t>時に駅前に</a:t>
            </a:r>
            <a:r>
              <a:rPr kumimoji="1" lang="ja-JP" altLang="en-US" b="1">
                <a:solidFill>
                  <a:schemeClr val="tx1"/>
                </a:solidFill>
              </a:rPr>
              <a:t>集合</a:t>
            </a:r>
            <a:r>
              <a:rPr kumimoji="1" lang="ja-JP" altLang="en-US">
                <a:solidFill>
                  <a:schemeClr val="tx1"/>
                </a:solidFill>
              </a:rPr>
              <a:t>してください。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集中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ja-JP" altLang="en-US">
                <a:solidFill>
                  <a:schemeClr val="tx1"/>
                </a:solidFill>
              </a:rPr>
              <a:t>	しゅうちゅう	</a:t>
            </a:r>
            <a:r>
              <a:rPr kumimoji="1" lang="en-US" altLang="ja-JP" dirty="0">
                <a:solidFill>
                  <a:schemeClr val="tx1"/>
                </a:solidFill>
              </a:rPr>
              <a:t>concentration	</a:t>
            </a:r>
            <a:r>
              <a:rPr kumimoji="1" lang="ja-JP" altLang="en-US">
                <a:solidFill>
                  <a:schemeClr val="tx1"/>
                </a:solidFill>
              </a:rPr>
              <a:t>うるさくて、</a:t>
            </a:r>
            <a:r>
              <a:rPr kumimoji="1" lang="ja-JP" altLang="en-US" b="1">
                <a:solidFill>
                  <a:schemeClr val="tx1"/>
                </a:solidFill>
              </a:rPr>
              <a:t>集中</a:t>
            </a:r>
            <a:r>
              <a:rPr kumimoji="1" lang="ja-JP" altLang="en-US">
                <a:solidFill>
                  <a:schemeClr val="tx1"/>
                </a:solidFill>
              </a:rPr>
              <a:t>できない。／東京に人口が</a:t>
            </a:r>
            <a:r>
              <a:rPr kumimoji="1" lang="ja-JP" altLang="en-US" b="1">
                <a:solidFill>
                  <a:schemeClr val="tx1"/>
                </a:solidFill>
              </a:rPr>
              <a:t>集中</a:t>
            </a:r>
            <a:r>
              <a:rPr kumimoji="1" lang="ja-JP" altLang="en-US">
                <a:solidFill>
                  <a:schemeClr val="tx1"/>
                </a:solidFill>
              </a:rPr>
              <a:t>している。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集金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しゅうきん</a:t>
            </a:r>
            <a:r>
              <a:rPr kumimoji="1" lang="en-US" altLang="ja-JP" dirty="0">
                <a:solidFill>
                  <a:schemeClr val="tx1"/>
                </a:solidFill>
              </a:rPr>
              <a:t>	the collection of money	</a:t>
            </a:r>
            <a:r>
              <a:rPr kumimoji="1" lang="ja-JP" altLang="en-US">
                <a:solidFill>
                  <a:schemeClr val="tx1"/>
                </a:solidFill>
              </a:rPr>
              <a:t>来週、</a:t>
            </a:r>
            <a:r>
              <a:rPr kumimoji="1" lang="ja-JP" altLang="en-US" b="1">
                <a:solidFill>
                  <a:schemeClr val="tx1"/>
                </a:solidFill>
              </a:rPr>
              <a:t>集金</a:t>
            </a:r>
            <a:r>
              <a:rPr kumimoji="1" lang="ja-JP" altLang="en-US">
                <a:solidFill>
                  <a:schemeClr val="tx1"/>
                </a:solidFill>
              </a:rPr>
              <a:t>にうかがいます。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編集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へんしゅう</a:t>
            </a:r>
            <a:r>
              <a:rPr kumimoji="1" lang="en-US" altLang="ja-JP" dirty="0">
                <a:solidFill>
                  <a:schemeClr val="tx1"/>
                </a:solidFill>
              </a:rPr>
              <a:t>	editing		</a:t>
            </a:r>
            <a:r>
              <a:rPr kumimoji="1" lang="ja-JP" altLang="en-US">
                <a:solidFill>
                  <a:schemeClr val="tx1"/>
                </a:solidFill>
              </a:rPr>
              <a:t>パソコンで動画を</a:t>
            </a:r>
            <a:r>
              <a:rPr kumimoji="1" lang="ja-JP" altLang="en-US" b="1">
                <a:solidFill>
                  <a:schemeClr val="tx1"/>
                </a:solidFill>
              </a:rPr>
              <a:t>編集</a:t>
            </a:r>
            <a:r>
              <a:rPr kumimoji="1" lang="ja-JP" altLang="en-US">
                <a:solidFill>
                  <a:schemeClr val="tx1"/>
                </a:solidFill>
              </a:rPr>
              <a:t>する。／学会誌の</a:t>
            </a:r>
            <a:r>
              <a:rPr kumimoji="1" lang="ja-JP" altLang="en-US" b="1">
                <a:solidFill>
                  <a:schemeClr val="tx1"/>
                </a:solidFill>
              </a:rPr>
              <a:t>編集</a:t>
            </a:r>
            <a:r>
              <a:rPr kumimoji="1" lang="ja-JP" altLang="en-US">
                <a:solidFill>
                  <a:schemeClr val="tx1"/>
                </a:solidFill>
              </a:rPr>
              <a:t>の仕事をたのまれた。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募集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ぼしゅう</a:t>
            </a:r>
            <a:r>
              <a:rPr kumimoji="1" lang="en-US" altLang="ja-JP" dirty="0">
                <a:solidFill>
                  <a:schemeClr val="tx1"/>
                </a:solidFill>
              </a:rPr>
              <a:t>	recruitment, collection	</a:t>
            </a:r>
            <a:r>
              <a:rPr kumimoji="1" lang="ja-JP" altLang="en-US">
                <a:solidFill>
                  <a:schemeClr val="tx1"/>
                </a:solidFill>
              </a:rPr>
              <a:t>アルバイト</a:t>
            </a:r>
            <a:r>
              <a:rPr kumimoji="1" lang="ja-JP" altLang="en-US" b="1">
                <a:solidFill>
                  <a:schemeClr val="tx1"/>
                </a:solidFill>
              </a:rPr>
              <a:t>募集</a:t>
            </a:r>
            <a:r>
              <a:rPr kumimoji="1" lang="ja-JP" altLang="en-US">
                <a:solidFill>
                  <a:schemeClr val="tx1"/>
                </a:solidFill>
              </a:rPr>
              <a:t>中／アイディアを</a:t>
            </a:r>
            <a:r>
              <a:rPr kumimoji="1" lang="ja-JP" altLang="en-US" b="1">
                <a:solidFill>
                  <a:schemeClr val="tx1"/>
                </a:solidFill>
              </a:rPr>
              <a:t>募集</a:t>
            </a:r>
            <a:r>
              <a:rPr kumimoji="1" lang="ja-JP" altLang="en-US">
                <a:solidFill>
                  <a:schemeClr val="tx1"/>
                </a:solidFill>
              </a:rPr>
              <a:t>しています。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集める	あつめる	</a:t>
            </a:r>
            <a:r>
              <a:rPr kumimoji="1" lang="en-US" altLang="ja-JP" dirty="0">
                <a:solidFill>
                  <a:schemeClr val="tx1"/>
                </a:solidFill>
              </a:rPr>
              <a:t>to collect		</a:t>
            </a:r>
            <a:r>
              <a:rPr kumimoji="1" lang="ja-JP" altLang="en-US">
                <a:solidFill>
                  <a:schemeClr val="tx1"/>
                </a:solidFill>
              </a:rPr>
              <a:t>シールを</a:t>
            </a:r>
            <a:r>
              <a:rPr kumimoji="1" lang="ja-JP" altLang="en-US" b="1">
                <a:solidFill>
                  <a:schemeClr val="tx1"/>
                </a:solidFill>
              </a:rPr>
              <a:t>集める</a:t>
            </a:r>
            <a:r>
              <a:rPr kumimoji="1" lang="ja-JP" altLang="en-US">
                <a:solidFill>
                  <a:schemeClr val="tx1"/>
                </a:solidFill>
              </a:rPr>
              <a:t>と、プレゼントがもらえます。／母は切手を</a:t>
            </a:r>
            <a:r>
              <a:rPr kumimoji="1" lang="ja-JP" altLang="en-US" b="1">
                <a:solidFill>
                  <a:schemeClr val="tx1"/>
                </a:solidFill>
              </a:rPr>
              <a:t>集めて</a:t>
            </a:r>
            <a:r>
              <a:rPr kumimoji="1" lang="ja-JP" altLang="en-US">
                <a:solidFill>
                  <a:schemeClr val="tx1"/>
                </a:solidFill>
              </a:rPr>
              <a:t>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集団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しゅうだん</a:t>
            </a:r>
            <a:r>
              <a:rPr kumimoji="1" lang="en-US" altLang="ja-JP" dirty="0">
                <a:solidFill>
                  <a:schemeClr val="tx1"/>
                </a:solidFill>
              </a:rPr>
              <a:t>	group		</a:t>
            </a:r>
            <a:r>
              <a:rPr kumimoji="1" lang="ja-JP" altLang="en-US">
                <a:solidFill>
                  <a:schemeClr val="tx1"/>
                </a:solidFill>
              </a:rPr>
              <a:t>小学生のとき、</a:t>
            </a:r>
            <a:r>
              <a:rPr kumimoji="1" lang="ja-JP" altLang="en-US" b="1">
                <a:solidFill>
                  <a:schemeClr val="tx1"/>
                </a:solidFill>
              </a:rPr>
              <a:t>集団</a:t>
            </a:r>
            <a:r>
              <a:rPr kumimoji="1" lang="ja-JP" altLang="en-US">
                <a:solidFill>
                  <a:schemeClr val="tx1"/>
                </a:solidFill>
              </a:rPr>
              <a:t>で登校しました。／私は</a:t>
            </a:r>
            <a:r>
              <a:rPr kumimoji="1" lang="ja-JP" altLang="en-US" b="1">
                <a:solidFill>
                  <a:schemeClr val="tx1"/>
                </a:solidFill>
              </a:rPr>
              <a:t>集団</a:t>
            </a:r>
            <a:r>
              <a:rPr kumimoji="1" lang="ja-JP" altLang="en-US">
                <a:solidFill>
                  <a:schemeClr val="tx1"/>
                </a:solidFill>
              </a:rPr>
              <a:t>生活が苦手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にがて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集まる	あつまる	</a:t>
            </a:r>
            <a:r>
              <a:rPr kumimoji="1" lang="en-US" altLang="ja-JP" dirty="0">
                <a:solidFill>
                  <a:schemeClr val="tx1"/>
                </a:solidFill>
              </a:rPr>
              <a:t>to gather		</a:t>
            </a:r>
            <a:r>
              <a:rPr kumimoji="1" lang="ja-JP" altLang="en-US">
                <a:solidFill>
                  <a:schemeClr val="tx1"/>
                </a:solidFill>
              </a:rPr>
              <a:t>みんなで</a:t>
            </a:r>
            <a:r>
              <a:rPr kumimoji="1" lang="ja-JP" altLang="en-US" b="1">
                <a:solidFill>
                  <a:schemeClr val="tx1"/>
                </a:solidFill>
              </a:rPr>
              <a:t>集まって</a:t>
            </a:r>
            <a:r>
              <a:rPr kumimoji="1" lang="ja-JP" altLang="en-US">
                <a:solidFill>
                  <a:schemeClr val="tx1"/>
                </a:solidFill>
              </a:rPr>
              <a:t>考えましょう。／</a:t>
            </a:r>
            <a:r>
              <a:rPr kumimoji="1" lang="en-US" altLang="ja-JP" dirty="0">
                <a:solidFill>
                  <a:schemeClr val="tx1"/>
                </a:solidFill>
              </a:rPr>
              <a:t>10</a:t>
            </a:r>
            <a:r>
              <a:rPr kumimoji="1" lang="ja-JP" altLang="en-US">
                <a:solidFill>
                  <a:schemeClr val="tx1"/>
                </a:solidFill>
              </a:rPr>
              <a:t>人</a:t>
            </a:r>
            <a:r>
              <a:rPr kumimoji="1" lang="ja-JP" altLang="en-US" b="1">
                <a:solidFill>
                  <a:schemeClr val="tx1"/>
                </a:solidFill>
              </a:rPr>
              <a:t>集まらなかった</a:t>
            </a:r>
            <a:r>
              <a:rPr kumimoji="1" lang="ja-JP" altLang="en-US">
                <a:solidFill>
                  <a:schemeClr val="tx1"/>
                </a:solidFill>
              </a:rPr>
              <a:t>ら、旅行は中止します。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890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702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49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21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400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19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432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47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5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635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11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97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38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集合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時間は何時ですか。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うるさくて、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集中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来週、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集金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にうかがいます。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シールを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集める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と、プレゼントがもらえます。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みんなで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集まって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考えましょう。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collect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集合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しゅうごう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assembly, gathering</a:t>
                      </a:r>
                    </a:p>
                    <a:p>
                      <a:r>
                        <a:rPr kumimoji="1" lang="ja-JP" altLang="en-US" sz="2400"/>
                        <a:t>集中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spc="-150"/>
                        <a:t>しゅうちゅう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concentration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集金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しゅうきん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collection of money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集める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あつめる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collect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集まる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あつまる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gather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8F98572D-B508-6943-BA68-5E32E5EE3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242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2022-09-15T07:57:25Z</dcterms:created>
  <dcterms:modified xsi:type="dcterms:W3CDTF">2022-09-15T07:57:58Z</dcterms:modified>
</cp:coreProperties>
</file>