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2313"/>
  </p:normalViewPr>
  <p:slideViewPr>
    <p:cSldViewPr snapToGrid="0">
      <p:cViewPr varScale="1">
        <p:scale>
          <a:sx n="77" d="100"/>
          <a:sy n="77" d="100"/>
        </p:scale>
        <p:origin x="2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21505-7FA9-B944-BE73-167F4E0FE3E4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513B2-C433-E247-AEDD-2F94C6BC61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59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貸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賃貸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賃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貸す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貸し出し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賃貸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ちんたい</a:t>
            </a:r>
            <a:r>
              <a:rPr kumimoji="1" lang="en-US" altLang="ja-JP" baseline="0" dirty="0"/>
              <a:t>	rental		</a:t>
            </a:r>
            <a:r>
              <a:rPr kumimoji="1" lang="ja-JP" altLang="en-US" baseline="0"/>
              <a:t>このマンション、</a:t>
            </a:r>
            <a:r>
              <a:rPr kumimoji="1" lang="ja-JP" altLang="en-US" b="1" baseline="0"/>
              <a:t>賃貸</a:t>
            </a:r>
            <a:r>
              <a:rPr kumimoji="1" lang="ja-JP" altLang="en-US" baseline="0"/>
              <a:t>ですか。／駅の近くは</a:t>
            </a:r>
            <a:r>
              <a:rPr kumimoji="1" lang="ja-JP" altLang="en-US" b="1" baseline="0"/>
              <a:t>賃貸</a:t>
            </a:r>
            <a:r>
              <a:rPr kumimoji="1" lang="ja-JP" altLang="en-US" baseline="0"/>
              <a:t>マンションが少ないです。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貸す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かす</a:t>
            </a:r>
            <a:r>
              <a:rPr kumimoji="1" lang="en-US" altLang="ja-JP" baseline="0" dirty="0"/>
              <a:t>	to lend, to rent	</a:t>
            </a:r>
            <a:r>
              <a:rPr kumimoji="1" lang="ja-JP" altLang="en-US" baseline="0"/>
              <a:t>すみません。何か書くものを</a:t>
            </a:r>
            <a:r>
              <a:rPr kumimoji="1" lang="ja-JP" altLang="en-US" b="1" baseline="0"/>
              <a:t>貸して</a:t>
            </a:r>
            <a:r>
              <a:rPr kumimoji="1" lang="ja-JP" altLang="en-US" baseline="0"/>
              <a:t>ください。／山本さんがかさを</a:t>
            </a:r>
            <a:r>
              <a:rPr kumimoji="1" lang="ja-JP" altLang="en-US" b="1" baseline="0"/>
              <a:t>貸して</a:t>
            </a:r>
            <a:r>
              <a:rPr kumimoji="1" lang="ja-JP" altLang="en-US" baseline="0"/>
              <a:t>くれました。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貸し出し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かしだし</a:t>
            </a:r>
            <a:r>
              <a:rPr kumimoji="1" lang="en-US" altLang="ja-JP" baseline="0" dirty="0"/>
              <a:t>	lending		</a:t>
            </a:r>
            <a:r>
              <a:rPr kumimoji="1" lang="ja-JP" altLang="en-US" baseline="0"/>
              <a:t>本の</a:t>
            </a:r>
            <a:r>
              <a:rPr kumimoji="1" lang="ja-JP" altLang="en-US" b="1" baseline="0"/>
              <a:t>貸し出し</a:t>
            </a:r>
            <a:r>
              <a:rPr kumimoji="1" lang="ja-JP" altLang="en-US" baseline="0"/>
              <a:t>は２週間です。／辞書の</a:t>
            </a:r>
            <a:r>
              <a:rPr kumimoji="1" lang="ja-JP" altLang="en-US" b="1" baseline="0"/>
              <a:t>貸し出し</a:t>
            </a:r>
            <a:r>
              <a:rPr kumimoji="1" lang="ja-JP" altLang="en-US" baseline="0"/>
              <a:t>はできません。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78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74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87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80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1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0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68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81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84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58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895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00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07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このマンション、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賃貸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すみません。何か書くものを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貸して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貸し出し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は２週間です。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賃貸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ちんたい</a:t>
                      </a:r>
                      <a:r>
                        <a:rPr kumimoji="1" lang="en-US" altLang="ja-JP" sz="2400" baseline="0" dirty="0"/>
                        <a:t>	rental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貸す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かす</a:t>
                      </a:r>
                      <a:r>
                        <a:rPr kumimoji="1" lang="en-US" altLang="ja-JP" sz="2400" baseline="0" dirty="0"/>
                        <a:t>		to lend, to rent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貸し出し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かしだし</a:t>
                      </a:r>
                      <a:r>
                        <a:rPr kumimoji="1" lang="en-US" altLang="ja-JP" sz="2400" baseline="0" dirty="0"/>
                        <a:t>	lending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4C2A850B-9562-4B4A-B2FB-24896BDB2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971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2022-08-23T01:54:02Z</dcterms:created>
  <dcterms:modified xsi:type="dcterms:W3CDTF">2022-08-23T01:54:25Z</dcterms:modified>
</cp:coreProperties>
</file>