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6190"/>
  </p:normalViewPr>
  <p:slideViewPr>
    <p:cSldViewPr snapToGrid="0">
      <p:cViewPr varScale="1">
        <p:scale>
          <a:sx n="69" d="100"/>
          <a:sy n="69" d="100"/>
        </p:scale>
        <p:origin x="27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AB21A4-B351-9542-8926-0E339BF4CD65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1EDA9-27D8-B64B-91FC-DFF60BF135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5795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短</a:t>
            </a:r>
            <a:r>
              <a:rPr kumimoji="1" lang="en-US" altLang="ja-JP"/>
              <a:t>〕N4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短時間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時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間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短大</a:t>
            </a:r>
            <a:r>
              <a:rPr kumimoji="1" lang="en-US" altLang="ja-JP" dirty="0"/>
              <a:t>	N1	〔</a:t>
            </a:r>
            <a:r>
              <a:rPr kumimoji="1" lang="ja-JP" altLang="en-US"/>
              <a:t>大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短い</a:t>
            </a:r>
            <a:r>
              <a:rPr kumimoji="1" lang="en-US" altLang="ja-JP" dirty="0"/>
              <a:t>	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短時間	たんじかん	</a:t>
            </a:r>
            <a:r>
              <a:rPr kumimoji="1" lang="en-US" altLang="ja-JP" dirty="0">
                <a:solidFill>
                  <a:schemeClr val="tx1"/>
                </a:solidFill>
              </a:rPr>
              <a:t>short time		</a:t>
            </a:r>
            <a:r>
              <a:rPr kumimoji="1" lang="ja-JP" altLang="en-US">
                <a:solidFill>
                  <a:schemeClr val="tx1"/>
                </a:solidFill>
              </a:rPr>
              <a:t>この料理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りょうり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は</a:t>
            </a:r>
            <a:r>
              <a:rPr kumimoji="1" lang="ja-JP" altLang="en-US" b="1">
                <a:solidFill>
                  <a:schemeClr val="tx1"/>
                </a:solidFill>
              </a:rPr>
              <a:t>短時間</a:t>
            </a:r>
            <a:r>
              <a:rPr kumimoji="1" lang="ja-JP" altLang="en-US">
                <a:solidFill>
                  <a:schemeClr val="tx1"/>
                </a:solidFill>
              </a:rPr>
              <a:t>でできます。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／いつも昼ごはんのあと、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短時間</a:t>
            </a:r>
            <a:r>
              <a:rPr kumimoji="1" lang="ja-JP" altLang="en-US" sz="1200">
                <a:latin typeface="Segoe UI Historic" panose="020B0502040204020203" pitchFamily="34" charset="0"/>
              </a:rPr>
              <a:t>ねます。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短大</a:t>
            </a:r>
            <a:r>
              <a:rPr kumimoji="1" lang="ja-JP" altLang="en-US" dirty="0">
                <a:solidFill>
                  <a:schemeClr val="tx1"/>
                </a:solidFill>
              </a:rPr>
              <a:t>	たんだい	</a:t>
            </a:r>
            <a:r>
              <a:rPr kumimoji="1" lang="en-US" altLang="ja-JP" dirty="0">
                <a:solidFill>
                  <a:schemeClr val="tx1"/>
                </a:solidFill>
              </a:rPr>
              <a:t>(junior)college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いもうとは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短大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で中国語をべんきょうして</a:t>
            </a:r>
            <a:r>
              <a:rPr kumimoji="1" lang="ja-JP" altLang="en-US" sz="1200">
                <a:latin typeface="Segoe UI Historic" panose="020B0502040204020203" pitchFamily="34" charset="0"/>
              </a:rPr>
              <a:t>います。／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短大</a:t>
            </a:r>
            <a:r>
              <a:rPr kumimoji="1" lang="ja-JP" altLang="en-US" sz="1200">
                <a:latin typeface="Segoe UI Historic" panose="020B0502040204020203" pitchFamily="34" charset="0"/>
              </a:rPr>
              <a:t>は２年か３年です。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短い	みじかい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short		</a:t>
            </a:r>
            <a:r>
              <a:rPr kumimoji="1" lang="ja-JP" altLang="en-US" sz="1200">
                <a:latin typeface="Segoe UI Historic" panose="020B0502040204020203" pitchFamily="34" charset="0"/>
              </a:rPr>
              <a:t>この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ズボン、ちょっと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短い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ですね。大きいサイズがあります</a:t>
            </a:r>
            <a:r>
              <a:rPr kumimoji="1" lang="ja-JP" altLang="en-US" sz="1200">
                <a:latin typeface="Segoe UI Historic" panose="020B0502040204020203" pitchFamily="34" charset="0"/>
              </a:rPr>
              <a:t>か。／冬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ふゆ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休みは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短い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162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402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7599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507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2762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9453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6551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9504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971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6547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4170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3087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3334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CA5CB4AC-B033-49E7-8E3E-389819AF0F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73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890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short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タン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みじか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短い　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みじかい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short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A93F2D4-6D7A-4520-8C5A-A0D8535B1E29}"/>
              </a:ext>
            </a:extLst>
          </p:cNvPr>
          <p:cNvSpPr txBox="1"/>
          <p:nvPr/>
        </p:nvSpPr>
        <p:spPr>
          <a:xfrm>
            <a:off x="516255" y="3280177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この料理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りょうり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短時間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でできます。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この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ズボン、ちょっと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短い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ですね。大きいサイズがあります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292412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166</Words>
  <Application>Microsoft Macintosh PowerPoint</Application>
  <PresentationFormat>ワイド画面</PresentationFormat>
  <Paragraphs>19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2022-09-09T05:59:56Z</dcterms:created>
  <dcterms:modified xsi:type="dcterms:W3CDTF">2022-09-13T23:45:47Z</dcterms:modified>
</cp:coreProperties>
</file>