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3741"/>
  </p:normalViewPr>
  <p:slideViewPr>
    <p:cSldViewPr snapToGrid="0">
      <p:cViewPr varScale="1">
        <p:scale>
          <a:sx n="65" d="100"/>
          <a:sy n="65" d="100"/>
        </p:scale>
        <p:origin x="29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9B1F8-A7BC-A94E-BF08-F55CA8C56F5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02DF9-A0A6-3F4E-BE86-E52AC0B620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27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渡米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米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渡る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渡る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渡米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とべい</a:t>
            </a:r>
            <a:r>
              <a:rPr kumimoji="1" lang="en-US" altLang="ja-JP" sz="2400" dirty="0">
                <a:solidFill>
                  <a:schemeClr val="tx1"/>
                </a:solidFill>
              </a:rPr>
              <a:t>	visiting U.S.A.	</a:t>
            </a:r>
            <a:r>
              <a:rPr kumimoji="1" lang="ja-JP" altLang="en-US" sz="2400" dirty="0">
                <a:solidFill>
                  <a:schemeClr val="tx1"/>
                </a:solidFill>
              </a:rPr>
              <a:t>おじは、若い時に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渡米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して、今もアメリカにすんでいます。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渡る	わたる	</a:t>
            </a:r>
            <a:r>
              <a:rPr kumimoji="1" lang="en-US" altLang="ja-JP" sz="2400" dirty="0">
                <a:solidFill>
                  <a:schemeClr val="tx1"/>
                </a:solidFill>
              </a:rPr>
              <a:t>to cross		</a:t>
            </a:r>
            <a:r>
              <a:rPr kumimoji="1" lang="ja-JP" altLang="en-US" sz="2400">
                <a:solidFill>
                  <a:schemeClr val="tx1"/>
                </a:solidFill>
              </a:rPr>
              <a:t>あの橋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はし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b="1">
                <a:solidFill>
                  <a:schemeClr val="tx1"/>
                </a:solidFill>
              </a:rPr>
              <a:t>渡って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ください。／信号</a:t>
            </a:r>
            <a:r>
              <a:rPr kumimoji="1" lang="ja-JP" altLang="en-US" sz="2400" dirty="0">
                <a:solidFill>
                  <a:schemeClr val="tx1"/>
                </a:solidFill>
              </a:rPr>
              <a:t>（しんごう）を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渡って</a:t>
            </a:r>
            <a:r>
              <a:rPr kumimoji="1" lang="en-US" altLang="ja-JP" sz="2400" dirty="0">
                <a:solidFill>
                  <a:schemeClr val="tx1"/>
                </a:solidFill>
              </a:rPr>
              <a:t>50</a:t>
            </a:r>
            <a:r>
              <a:rPr kumimoji="1" lang="ja-JP" altLang="en-US" sz="2400" dirty="0">
                <a:solidFill>
                  <a:schemeClr val="tx1"/>
                </a:solidFill>
              </a:rPr>
              <a:t>メートルぐらい行くと、右にコンビニが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渡す</a:t>
            </a:r>
            <a:r>
              <a:rPr kumimoji="1" lang="ja-JP" altLang="en-US" sz="2400" dirty="0">
                <a:solidFill>
                  <a:schemeClr val="tx1"/>
                </a:solidFill>
              </a:rPr>
              <a:t>	わたす	</a:t>
            </a:r>
            <a:r>
              <a:rPr kumimoji="1" lang="en-US" altLang="ja-JP" sz="2400" dirty="0">
                <a:solidFill>
                  <a:schemeClr val="tx1"/>
                </a:solidFill>
              </a:rPr>
              <a:t>to hand over		</a:t>
            </a:r>
            <a:r>
              <a:rPr kumimoji="1" lang="ja-JP" altLang="en-US" sz="2400" dirty="0">
                <a:solidFill>
                  <a:schemeClr val="tx1"/>
                </a:solidFill>
              </a:rPr>
              <a:t>田中さんに会ったら、この資料（しりょう）を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渡して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ください。／となりの人にマイクを</a:t>
            </a:r>
            <a:r>
              <a:rPr kumimoji="1" lang="ja-JP" altLang="en-US" sz="2400" b="1">
                <a:solidFill>
                  <a:schemeClr val="tx1"/>
                </a:solidFill>
              </a:rPr>
              <a:t>渡して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ください。／林さんにメモを</a:t>
            </a:r>
            <a:r>
              <a:rPr kumimoji="1" lang="ja-JP" altLang="en-US" sz="2400" b="1">
                <a:solidFill>
                  <a:schemeClr val="tx1"/>
                </a:solidFill>
              </a:rPr>
              <a:t>渡す</a:t>
            </a:r>
            <a:r>
              <a:rPr kumimoji="1" lang="ja-JP" altLang="en-US" sz="2400">
                <a:solidFill>
                  <a:schemeClr val="tx1"/>
                </a:solidFill>
              </a:rPr>
              <a:t>のをわすれました。</a:t>
            </a:r>
            <a:r>
              <a:rPr kumimoji="1" lang="ja-JP" altLang="en-US" sz="1200">
                <a:solidFill>
                  <a:schemeClr val="tx1"/>
                </a:solidFill>
              </a:rPr>
              <a:t>／まちがって、おつりを多く</a:t>
            </a:r>
            <a:r>
              <a:rPr kumimoji="1" lang="ja-JP" altLang="en-US" sz="1200" b="1">
                <a:solidFill>
                  <a:schemeClr val="tx1"/>
                </a:solidFill>
              </a:rPr>
              <a:t>渡して</a:t>
            </a:r>
            <a:r>
              <a:rPr kumimoji="1" lang="ja-JP" altLang="en-US" sz="1200">
                <a:solidFill>
                  <a:schemeClr val="tx1"/>
                </a:solidFill>
              </a:rPr>
              <a:t>しまいました。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2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505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27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37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755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37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472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8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1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32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24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44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55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信号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しんごう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渡って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50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メートルぐらい行くと、右にコンビニがあります。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田中さんに会ったら、この資料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しりょう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渡して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56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cross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ト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わた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わた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す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渡る		わたる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cross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渡す		わたす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hand over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45011484-E910-443C-BF5B-0A2474DEE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316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208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2022-09-14T03:13:32Z</dcterms:created>
  <dcterms:modified xsi:type="dcterms:W3CDTF">2022-09-15T06:40:09Z</dcterms:modified>
</cp:coreProperties>
</file>