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33333"/>
  </p:normalViewPr>
  <p:slideViewPr>
    <p:cSldViewPr snapToGrid="0">
      <p:cViewPr varScale="1">
        <p:scale>
          <a:sx n="37" d="100"/>
          <a:sy n="37" d="100"/>
        </p:scale>
        <p:origin x="400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F271ED-48A7-6548-A009-3DC8207A63CA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3F4E80-52D1-DF40-8556-59EDDFA863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753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答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 sz="1000">
                <a:solidFill>
                  <a:schemeClr val="tx1"/>
                </a:solidFill>
              </a:rPr>
              <a:t>回答</a:t>
            </a:r>
            <a:r>
              <a:rPr kumimoji="1" lang="ja-JP" altLang="en-US" sz="800" kern="1200" baseline="-250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する</a:t>
            </a:r>
            <a:r>
              <a:rPr kumimoji="1" lang="en-US" altLang="ja-JP" dirty="0"/>
              <a:t>	N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2N3</a:t>
            </a:r>
            <a:r>
              <a:rPr kumimoji="1" lang="en-US" altLang="ja-JP" dirty="0"/>
              <a:t>	〔</a:t>
            </a:r>
            <a:r>
              <a:rPr kumimoji="1" lang="ja-JP" altLang="en-US"/>
              <a:t>回</a:t>
            </a:r>
            <a:r>
              <a:rPr kumimoji="1" lang="en-US" altLang="ja-JP" dirty="0"/>
              <a:t>〕N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2N3</a:t>
            </a:r>
            <a:endParaRPr kumimoji="1" lang="en-US" altLang="ja-JP" dirty="0"/>
          </a:p>
          <a:p>
            <a:r>
              <a:rPr kumimoji="1" lang="ja-JP" altLang="en-US" sz="1200">
                <a:solidFill>
                  <a:schemeClr val="tx1"/>
                </a:solidFill>
              </a:rPr>
              <a:t>解答</a:t>
            </a:r>
            <a:r>
              <a:rPr kumimoji="1" lang="ja-JP" altLang="en-US" sz="1050" kern="1200" baseline="-250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する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N2N3	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解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〕N2N3</a:t>
            </a:r>
            <a:endParaRPr kumimoji="1" lang="en-US" altLang="ja-JP" dirty="0"/>
          </a:p>
          <a:p>
            <a:r>
              <a:rPr kumimoji="1" lang="ja-JP" altLang="en-US" sz="1200">
                <a:solidFill>
                  <a:schemeClr val="tx1"/>
                </a:solidFill>
              </a:rPr>
              <a:t>答える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N2N3	</a:t>
            </a:r>
            <a:endParaRPr kumimoji="1" lang="en-US" altLang="ja-JP" dirty="0"/>
          </a:p>
          <a:p>
            <a:r>
              <a:rPr kumimoji="1" lang="ja-JP" altLang="en-US" sz="1200">
                <a:solidFill>
                  <a:schemeClr val="tx1"/>
                </a:solidFill>
              </a:rPr>
              <a:t>答え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N4	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回答</a:t>
            </a:r>
            <a:r>
              <a:rPr kumimoji="1" lang="ja-JP" altLang="en-US" sz="1800" kern="1200" baseline="-250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する</a:t>
            </a:r>
            <a:r>
              <a:rPr kumimoji="1" lang="ja-JP" altLang="en-US" sz="2400" dirty="0">
                <a:solidFill>
                  <a:schemeClr val="tx1"/>
                </a:solidFill>
              </a:rPr>
              <a:t>	かいとう	</a:t>
            </a:r>
            <a:r>
              <a:rPr kumimoji="1" lang="en-US" altLang="ja-JP" sz="2400" dirty="0">
                <a:solidFill>
                  <a:schemeClr val="tx1"/>
                </a:solidFill>
              </a:rPr>
              <a:t>answer, reply		</a:t>
            </a:r>
            <a:r>
              <a:rPr kumimoji="1" lang="ja-JP" altLang="en-US" sz="2400">
                <a:solidFill>
                  <a:schemeClr val="tx1"/>
                </a:solidFill>
              </a:rPr>
              <a:t>客</a:t>
            </a:r>
            <a:r>
              <a:rPr kumimoji="1" lang="ja-JP" altLang="en-US" sz="2400" dirty="0">
                <a:solidFill>
                  <a:schemeClr val="tx1"/>
                </a:solidFill>
              </a:rPr>
              <a:t>からの問い合わせへの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回答</a:t>
            </a:r>
            <a:r>
              <a:rPr kumimoji="1" lang="ja-JP" altLang="en-US" sz="2400" dirty="0">
                <a:solidFill>
                  <a:schemeClr val="tx1"/>
                </a:solidFill>
              </a:rPr>
              <a:t>をメールで</a:t>
            </a:r>
            <a:r>
              <a:rPr kumimoji="1" lang="ja-JP" altLang="en-US" sz="2400">
                <a:solidFill>
                  <a:schemeClr val="tx1"/>
                </a:solidFill>
              </a:rPr>
              <a:t>送る。／インターネット</a:t>
            </a:r>
            <a:r>
              <a:rPr kumimoji="1" lang="ja-JP" altLang="en-US" sz="2400" dirty="0">
                <a:solidFill>
                  <a:schemeClr val="tx1"/>
                </a:solidFill>
              </a:rPr>
              <a:t>でアンケートに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回答</a:t>
            </a:r>
            <a:r>
              <a:rPr kumimoji="1" lang="ja-JP" altLang="en-US" sz="2400" dirty="0">
                <a:solidFill>
                  <a:schemeClr val="tx1"/>
                </a:solidFill>
              </a:rPr>
              <a:t>しました。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解答</a:t>
            </a:r>
            <a:r>
              <a:rPr kumimoji="1" lang="ja-JP" altLang="en-US" sz="1800" kern="1200" baseline="-250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する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かいとう</a:t>
            </a:r>
            <a:r>
              <a:rPr kumimoji="1" lang="en-US" altLang="ja-JP" sz="2400" dirty="0">
                <a:solidFill>
                  <a:schemeClr val="tx1"/>
                </a:solidFill>
              </a:rPr>
              <a:t>	answer, solution	</a:t>
            </a:r>
            <a:r>
              <a:rPr kumimoji="1" lang="ja-JP" altLang="en-US" sz="2400" dirty="0">
                <a:solidFill>
                  <a:schemeClr val="tx1"/>
                </a:solidFill>
              </a:rPr>
              <a:t>テストの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解答</a:t>
            </a:r>
            <a:r>
              <a:rPr kumimoji="1" lang="ja-JP" altLang="en-US" sz="2400" dirty="0">
                <a:solidFill>
                  <a:schemeClr val="tx1"/>
                </a:solidFill>
              </a:rPr>
              <a:t>はえんぴつかシャープペンシルで書いて</a:t>
            </a:r>
            <a:r>
              <a:rPr kumimoji="1" lang="ja-JP" altLang="en-US" sz="2400">
                <a:solidFill>
                  <a:schemeClr val="tx1"/>
                </a:solidFill>
              </a:rPr>
              <a:t>ください。／ぜんぜん</a:t>
            </a:r>
            <a:r>
              <a:rPr kumimoji="1" lang="ja-JP" altLang="en-US" sz="2400" dirty="0">
                <a:solidFill>
                  <a:schemeClr val="tx1"/>
                </a:solidFill>
              </a:rPr>
              <a:t>勉強しなかったので、ぜんぶの問題に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解答</a:t>
            </a:r>
            <a:r>
              <a:rPr kumimoji="1" lang="ja-JP" altLang="en-US" sz="2400" dirty="0">
                <a:solidFill>
                  <a:schemeClr val="tx1"/>
                </a:solidFill>
              </a:rPr>
              <a:t>する時間がありませんでした。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答える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>
                <a:solidFill>
                  <a:schemeClr val="tx1"/>
                </a:solidFill>
              </a:rPr>
              <a:t>こたえる</a:t>
            </a:r>
            <a:r>
              <a:rPr kumimoji="1" lang="en-US" altLang="ja-JP" sz="2400" dirty="0">
                <a:solidFill>
                  <a:schemeClr val="tx1"/>
                </a:solidFill>
              </a:rPr>
              <a:t>	to answer		</a:t>
            </a:r>
            <a:r>
              <a:rPr kumimoji="1" lang="ja-JP" altLang="en-US" sz="2400" dirty="0">
                <a:solidFill>
                  <a:schemeClr val="tx1"/>
                </a:solidFill>
              </a:rPr>
              <a:t>先生は私の質問にていねいに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答えて</a:t>
            </a:r>
            <a:r>
              <a:rPr kumimoji="1" lang="ja-JP" altLang="en-US" sz="2400">
                <a:solidFill>
                  <a:schemeClr val="tx1"/>
                </a:solidFill>
              </a:rPr>
              <a:t>くれました。／「はい」か「いいえ」で</a:t>
            </a:r>
            <a:r>
              <a:rPr kumimoji="1" lang="ja-JP" altLang="en-US" sz="2400" b="1">
                <a:solidFill>
                  <a:schemeClr val="tx1"/>
                </a:solidFill>
              </a:rPr>
              <a:t>答えて</a:t>
            </a:r>
            <a:r>
              <a:rPr kumimoji="1" lang="ja-JP" altLang="en-US" sz="2400">
                <a:solidFill>
                  <a:schemeClr val="tx1"/>
                </a:solidFill>
              </a:rPr>
              <a:t>ください。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答え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>
                <a:solidFill>
                  <a:schemeClr val="tx1"/>
                </a:solidFill>
              </a:rPr>
              <a:t>こたえ</a:t>
            </a:r>
            <a:r>
              <a:rPr kumimoji="1" lang="en-US" altLang="ja-JP" sz="2400" dirty="0">
                <a:solidFill>
                  <a:schemeClr val="tx1"/>
                </a:solidFill>
              </a:rPr>
              <a:t>	answer		</a:t>
            </a:r>
            <a:r>
              <a:rPr kumimoji="1" lang="ja-JP" altLang="en-US" sz="2400" dirty="0">
                <a:solidFill>
                  <a:schemeClr val="tx1"/>
                </a:solidFill>
              </a:rPr>
              <a:t>この問題の正しい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ただしい</a:t>
            </a:r>
            <a:r>
              <a:rPr kumimoji="1" lang="en-US" altLang="ja-JP" sz="2400" dirty="0">
                <a:solidFill>
                  <a:schemeClr val="tx1"/>
                </a:solidFill>
              </a:rPr>
              <a:t>: correct)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答え</a:t>
            </a:r>
            <a:r>
              <a:rPr kumimoji="1" lang="ja-JP" altLang="en-US" sz="2400" dirty="0">
                <a:solidFill>
                  <a:schemeClr val="tx1"/>
                </a:solidFill>
              </a:rPr>
              <a:t>は何です</a:t>
            </a:r>
            <a:r>
              <a:rPr kumimoji="1" lang="ja-JP" altLang="en-US" sz="2400">
                <a:solidFill>
                  <a:schemeClr val="tx1"/>
                </a:solidFill>
              </a:rPr>
              <a:t>か。／</a:t>
            </a:r>
            <a:r>
              <a:rPr kumimoji="1" lang="ja-JP" altLang="en-US" sz="2400" b="1">
                <a:solidFill>
                  <a:schemeClr val="tx1"/>
                </a:solidFill>
              </a:rPr>
              <a:t>答え</a:t>
            </a:r>
            <a:r>
              <a:rPr kumimoji="1" lang="ja-JP" altLang="en-US" sz="2400">
                <a:solidFill>
                  <a:schemeClr val="tx1"/>
                </a:solidFill>
              </a:rPr>
              <a:t>は何ですか。</a:t>
            </a:r>
            <a:r>
              <a:rPr kumimoji="1" lang="en-US" altLang="ja-JP" sz="2400" dirty="0">
                <a:solidFill>
                  <a:schemeClr val="tx1"/>
                </a:solidFill>
              </a:rPr>
              <a:t>…</a:t>
            </a:r>
            <a:r>
              <a:rPr kumimoji="1" lang="ja-JP" altLang="en-US" sz="2400">
                <a:solidFill>
                  <a:schemeClr val="tx1"/>
                </a:solidFill>
              </a:rPr>
              <a:t>３番の</a:t>
            </a:r>
            <a:r>
              <a:rPr kumimoji="1" lang="ja-JP" altLang="en-US" sz="2400" b="1">
                <a:solidFill>
                  <a:schemeClr val="tx1"/>
                </a:solidFill>
              </a:rPr>
              <a:t>答え</a:t>
            </a:r>
            <a:r>
              <a:rPr kumimoji="1" lang="ja-JP" altLang="en-US" sz="2400">
                <a:solidFill>
                  <a:schemeClr val="tx1"/>
                </a:solidFill>
              </a:rPr>
              <a:t>はＢです。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65023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581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223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23405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252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85871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6662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5399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335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73906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53693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50643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1978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429000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インターネットでアンケートに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回答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テストの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解答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はえんぴつかシャープペンシルで書いてください。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先生は私の質問にていねいに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答えて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くれました。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この問題の正しい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ただしい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: correct)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答え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は何ですか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2639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answer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トウ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回答</a:t>
                      </a:r>
                      <a:r>
                        <a:rPr kumimoji="1" lang="ja-JP" altLang="en-US" sz="1800" kern="1200" baseline="-25000">
                          <a:solidFill>
                            <a:srgbClr val="000000"/>
                          </a:solidFill>
                          <a:effectLst/>
                          <a:latin typeface="Segoe UI Symbol" panose="020B0502040204020203" pitchFamily="34" charset="0"/>
                          <a:ea typeface="游ゴシック" panose="020B0400000000000000" pitchFamily="50" charset="-128"/>
                          <a:cs typeface="+mn-cs"/>
                        </a:rPr>
                        <a:t>する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かいとう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answer, reply</a:t>
                      </a:r>
                    </a:p>
                    <a:p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解答</a:t>
                      </a:r>
                      <a:r>
                        <a:rPr kumimoji="1" lang="ja-JP" altLang="en-US" sz="1800" kern="1200" baseline="-25000">
                          <a:solidFill>
                            <a:srgbClr val="000000"/>
                          </a:solidFill>
                          <a:effectLst/>
                          <a:latin typeface="Segoe UI Symbol" panose="020B0502040204020203" pitchFamily="34" charset="0"/>
                          <a:ea typeface="游ゴシック" panose="020B0400000000000000" pitchFamily="50" charset="-128"/>
                          <a:cs typeface="+mn-cs"/>
                        </a:rPr>
                        <a:t>する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かいとう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answer, solution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こた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える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こた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え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答える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こたえる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to answer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答え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こたえ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answer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Picture 24">
            <a:extLst>
              <a:ext uri="{FF2B5EF4-FFF2-40B4-BE49-F238E27FC236}">
                <a16:creationId xmlns:a16="http://schemas.microsoft.com/office/drawing/2014/main" id="{DC3132C0-F67A-49F4-8EB7-E0FCC99E51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50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938630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258</Words>
  <Application>Microsoft Macintosh PowerPoint</Application>
  <PresentationFormat>ワイド画面</PresentationFormat>
  <Paragraphs>27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2022-09-14T08:36:31Z</dcterms:created>
  <dcterms:modified xsi:type="dcterms:W3CDTF">2022-09-14T08:36:52Z</dcterms:modified>
</cp:coreProperties>
</file>