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367"/>
  </p:normalViewPr>
  <p:slideViewPr>
    <p:cSldViewPr snapToGrid="0">
      <p:cViewPr varScale="1">
        <p:scale>
          <a:sx n="72" d="100"/>
          <a:sy n="72" d="100"/>
        </p:scale>
        <p:origin x="2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E3651-02A7-644B-8E5C-F8395C486D9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FA059-64B0-6942-BF33-9A3B4C6BEA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707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痛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頭痛</a:t>
            </a:r>
            <a:r>
              <a:rPr kumimoji="1" lang="en-US" altLang="ja-JP" dirty="0"/>
              <a:t>	N2N3	〔</a:t>
            </a:r>
            <a:r>
              <a:rPr kumimoji="1" lang="ja-JP" altLang="en-US"/>
              <a:t>頭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痛い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痛む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頭痛	ずつう	</a:t>
            </a:r>
            <a:r>
              <a:rPr kumimoji="1" lang="en-US" altLang="ja-JP" sz="2400" dirty="0">
                <a:solidFill>
                  <a:schemeClr val="tx1"/>
                </a:solidFill>
              </a:rPr>
              <a:t>headache		</a:t>
            </a:r>
            <a:r>
              <a:rPr kumimoji="1" lang="ja-JP" altLang="en-US" sz="2400">
                <a:solidFill>
                  <a:schemeClr val="tx1"/>
                </a:solidFill>
              </a:rPr>
              <a:t>朝から</a:t>
            </a:r>
            <a:r>
              <a:rPr kumimoji="1" lang="ja-JP" altLang="en-US" sz="2400" b="1">
                <a:solidFill>
                  <a:schemeClr val="tx1"/>
                </a:solidFill>
              </a:rPr>
              <a:t>頭痛</a:t>
            </a:r>
            <a:r>
              <a:rPr kumimoji="1" lang="ja-JP" altLang="en-US" sz="2400">
                <a:solidFill>
                  <a:schemeClr val="tx1"/>
                </a:solidFill>
              </a:rPr>
              <a:t>がします。／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頭痛</a:t>
            </a:r>
            <a:r>
              <a:rPr kumimoji="1" lang="ja-JP" altLang="en-US" sz="2400">
                <a:solidFill>
                  <a:schemeClr val="tx1"/>
                </a:solidFill>
              </a:rPr>
              <a:t>とはきけ</a:t>
            </a:r>
            <a:r>
              <a:rPr kumimoji="1" lang="en-US" altLang="ja-JP" sz="2400" dirty="0">
                <a:solidFill>
                  <a:schemeClr val="tx1"/>
                </a:solidFill>
              </a:rPr>
              <a:t>(nausea)</a:t>
            </a:r>
            <a:r>
              <a:rPr kumimoji="1" lang="ja-JP" altLang="en-US" sz="2400">
                <a:solidFill>
                  <a:schemeClr val="tx1"/>
                </a:solidFill>
              </a:rPr>
              <a:t>がします。／これは</a:t>
            </a:r>
            <a:r>
              <a:rPr kumimoji="1" lang="ja-JP" altLang="en-US" sz="2400" b="1">
                <a:solidFill>
                  <a:schemeClr val="tx1"/>
                </a:solidFill>
              </a:rPr>
              <a:t>頭痛</a:t>
            </a:r>
            <a:r>
              <a:rPr kumimoji="1" lang="ja-JP" altLang="en-US" sz="2400">
                <a:solidFill>
                  <a:schemeClr val="tx1"/>
                </a:solidFill>
              </a:rPr>
              <a:t>の薬です。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痛い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いたい</a:t>
            </a:r>
            <a:r>
              <a:rPr kumimoji="1" lang="en-US" altLang="ja-JP" sz="2400" dirty="0">
                <a:solidFill>
                  <a:schemeClr val="tx1"/>
                </a:solidFill>
              </a:rPr>
              <a:t>	painful		</a:t>
            </a:r>
            <a:r>
              <a:rPr kumimoji="1" lang="ja-JP" altLang="en-US" sz="2400">
                <a:solidFill>
                  <a:schemeClr val="tx1"/>
                </a:solidFill>
              </a:rPr>
              <a:t>おなかが</a:t>
            </a:r>
            <a:r>
              <a:rPr kumimoji="1" lang="ja-JP" altLang="en-US" sz="2400" b="1">
                <a:solidFill>
                  <a:schemeClr val="tx1"/>
                </a:solidFill>
              </a:rPr>
              <a:t>痛い</a:t>
            </a:r>
            <a:r>
              <a:rPr kumimoji="1" lang="ja-JP" altLang="en-US" sz="2400">
                <a:solidFill>
                  <a:schemeClr val="tx1"/>
                </a:solidFill>
              </a:rPr>
              <a:t>ですから、トイレに行ってもいいですか。／歩きすぎて、足が</a:t>
            </a:r>
            <a:r>
              <a:rPr kumimoji="1" lang="ja-JP" altLang="en-US" sz="2400" b="1">
                <a:solidFill>
                  <a:schemeClr val="tx1"/>
                </a:solidFill>
              </a:rPr>
              <a:t>痛い</a:t>
            </a:r>
            <a:r>
              <a:rPr kumimoji="1" lang="ja-JP" altLang="en-US" sz="2400">
                <a:solidFill>
                  <a:schemeClr val="tx1"/>
                </a:solidFill>
              </a:rPr>
              <a:t>です。／どこが</a:t>
            </a:r>
            <a:r>
              <a:rPr kumimoji="1" lang="ja-JP" altLang="en-US" sz="2400" b="1">
                <a:solidFill>
                  <a:schemeClr val="tx1"/>
                </a:solidFill>
              </a:rPr>
              <a:t>痛い</a:t>
            </a:r>
            <a:r>
              <a:rPr kumimoji="1" lang="ja-JP" altLang="en-US" sz="2400">
                <a:solidFill>
                  <a:schemeClr val="tx1"/>
                </a:solidFill>
              </a:rPr>
              <a:t>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痛む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いたむ</a:t>
            </a:r>
            <a:r>
              <a:rPr kumimoji="1" lang="en-US" altLang="ja-JP" sz="2400" dirty="0">
                <a:solidFill>
                  <a:schemeClr val="tx1"/>
                </a:solidFill>
              </a:rPr>
              <a:t>	to hurt, to ache	</a:t>
            </a:r>
            <a:r>
              <a:rPr kumimoji="1" lang="ja-JP" altLang="en-US" sz="2400">
                <a:solidFill>
                  <a:schemeClr val="tx1"/>
                </a:solidFill>
              </a:rPr>
              <a:t>きのう、ひさしぶりにテニスをしました。それで、体中が</a:t>
            </a:r>
            <a:r>
              <a:rPr kumimoji="1" lang="ja-JP" altLang="en-US" sz="2400" b="1">
                <a:solidFill>
                  <a:schemeClr val="tx1"/>
                </a:solidFill>
              </a:rPr>
              <a:t>痛みます</a:t>
            </a:r>
            <a:r>
              <a:rPr kumimoji="1" lang="ja-JP" altLang="en-US" sz="2400">
                <a:solidFill>
                  <a:schemeClr val="tx1"/>
                </a:solidFill>
              </a:rPr>
              <a:t>。／かなしいニュースに心が</a:t>
            </a:r>
            <a:r>
              <a:rPr kumimoji="1" lang="ja-JP" altLang="en-US" sz="2400" b="1">
                <a:solidFill>
                  <a:schemeClr val="tx1"/>
                </a:solidFill>
              </a:rPr>
              <a:t>痛みます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62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80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758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858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8324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5509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78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3367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38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911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2241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6737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22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朝から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頭痛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おなかが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痛い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ですから、トイレに行ってもいいですか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きのう、ひさしぶりにテニスをしました。それで、体中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痛みます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53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pain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ツウ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頭痛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ずつう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headache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む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痛い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いたい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painful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痛む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いたむ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hurt, to ache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:a16="http://schemas.microsoft.com/office/drawing/2014/main" id="{17C2D99E-650F-4C7D-AC15-0319D1E76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316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200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6</cp:revision>
  <dcterms:created xsi:type="dcterms:W3CDTF">2022-09-13T08:42:06Z</dcterms:created>
  <dcterms:modified xsi:type="dcterms:W3CDTF">2022-09-16T01:03:41Z</dcterms:modified>
</cp:coreProperties>
</file>