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347"/>
  </p:normalViewPr>
  <p:slideViewPr>
    <p:cSldViewPr snapToGrid="0">
      <p:cViewPr varScale="1">
        <p:scale>
          <a:sx n="57" d="100"/>
          <a:sy n="57" d="100"/>
        </p:scale>
        <p:origin x="32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F49FC-841D-0C41-B74C-3E336B4413E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6AA09-4A8F-614D-8952-A0F13820BD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52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転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転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運送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latin typeface="+mn-lt"/>
              </a:rPr>
              <a:t>送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運ぶ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うんてん</a:t>
            </a:r>
            <a:r>
              <a:rPr kumimoji="1" lang="en-US" altLang="ja-JP" baseline="0" dirty="0">
                <a:latin typeface="+mn-lt"/>
              </a:rPr>
              <a:t>	driving		</a:t>
            </a:r>
            <a:r>
              <a:rPr kumimoji="1" lang="ja-JP" altLang="en-US" baseline="0">
                <a:latin typeface="+mn-lt"/>
              </a:rPr>
              <a:t>車の</a:t>
            </a:r>
            <a:r>
              <a:rPr kumimoji="1" lang="ja-JP" altLang="en-US" b="1" baseline="0">
                <a:latin typeface="+mn-lt"/>
              </a:rPr>
              <a:t>運転</a:t>
            </a:r>
            <a:r>
              <a:rPr kumimoji="1" lang="ja-JP" altLang="en-US" baseline="0">
                <a:latin typeface="+mn-lt"/>
              </a:rPr>
              <a:t>、できますか。／私は</a:t>
            </a:r>
            <a:r>
              <a:rPr kumimoji="1" lang="ja-JP" altLang="en-US" b="1" baseline="0">
                <a:latin typeface="+mn-lt"/>
              </a:rPr>
              <a:t>運転</a:t>
            </a:r>
            <a:r>
              <a:rPr kumimoji="1" lang="ja-JP" altLang="en-US" baseline="0">
                <a:latin typeface="+mn-lt"/>
              </a:rPr>
              <a:t>が下手です。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うんてんしゅ</a:t>
            </a:r>
            <a:r>
              <a:rPr kumimoji="1" lang="en-US" altLang="ja-JP" baseline="0" dirty="0">
                <a:latin typeface="+mn-lt"/>
              </a:rPr>
              <a:t>	driver		</a:t>
            </a:r>
            <a:r>
              <a:rPr kumimoji="1" lang="ja-JP" altLang="en-US" baseline="0">
                <a:latin typeface="+mn-lt"/>
              </a:rPr>
              <a:t>兄はタクシーの</a:t>
            </a:r>
            <a:r>
              <a:rPr kumimoji="1" lang="ja-JP" altLang="en-US" b="1" baseline="0">
                <a:latin typeface="+mn-lt"/>
              </a:rPr>
              <a:t>運転手</a:t>
            </a:r>
            <a:r>
              <a:rPr kumimoji="1" lang="ja-JP" altLang="en-US" baseline="0">
                <a:latin typeface="+mn-lt"/>
              </a:rPr>
              <a:t>です。／子どもはバスの</a:t>
            </a:r>
            <a:r>
              <a:rPr kumimoji="1" lang="ja-JP" altLang="en-US" b="1" baseline="0">
                <a:latin typeface="+mn-lt"/>
              </a:rPr>
              <a:t>運転手</a:t>
            </a:r>
            <a:r>
              <a:rPr kumimoji="1" lang="ja-JP" altLang="en-US" baseline="0">
                <a:latin typeface="+mn-lt"/>
              </a:rPr>
              <a:t>になりたいと言っている。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うんどう</a:t>
            </a:r>
            <a:r>
              <a:rPr kumimoji="1" lang="en-US" altLang="ja-JP" baseline="0" dirty="0">
                <a:latin typeface="+mn-lt"/>
              </a:rPr>
              <a:t>	exercise, sports	</a:t>
            </a:r>
            <a:r>
              <a:rPr kumimoji="1" lang="ja-JP" altLang="en-US" baseline="0">
                <a:latin typeface="+mn-lt"/>
              </a:rPr>
              <a:t>子どものころから</a:t>
            </a:r>
            <a:r>
              <a:rPr kumimoji="1" lang="ja-JP" altLang="en-US" b="1" baseline="0">
                <a:latin typeface="+mn-lt"/>
              </a:rPr>
              <a:t>運動</a:t>
            </a:r>
            <a:r>
              <a:rPr kumimoji="1" lang="ja-JP" altLang="en-US" baseline="0">
                <a:latin typeface="+mn-lt"/>
              </a:rPr>
              <a:t>は苦手です。／</a:t>
            </a:r>
            <a:r>
              <a:rPr kumimoji="1" lang="ja-JP" altLang="en-US" b="1" baseline="0">
                <a:latin typeface="+mn-lt"/>
              </a:rPr>
              <a:t>運動</a:t>
            </a:r>
            <a:r>
              <a:rPr kumimoji="1" lang="ja-JP" altLang="en-US" baseline="0">
                <a:latin typeface="+mn-lt"/>
              </a:rPr>
              <a:t>不足で、太ってしまった。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</a:t>
            </a:r>
            <a:r>
              <a:rPr kumimoji="1" lang="en-US" altLang="ja-JP" baseline="0" dirty="0">
                <a:latin typeface="+mn-lt"/>
              </a:rPr>
              <a:t>	luck, fortune		</a:t>
            </a:r>
            <a:r>
              <a:rPr kumimoji="1" lang="ja-JP" altLang="en-US" b="1" baseline="0">
                <a:latin typeface="+mn-lt"/>
              </a:rPr>
              <a:t>運</a:t>
            </a:r>
            <a:r>
              <a:rPr kumimoji="1" lang="ja-JP" altLang="en-US" baseline="0">
                <a:latin typeface="+mn-lt"/>
              </a:rPr>
              <a:t>がよかった。／</a:t>
            </a:r>
            <a:r>
              <a:rPr kumimoji="1" lang="ja-JP" altLang="en-US" b="1" baseline="0">
                <a:latin typeface="+mn-lt"/>
              </a:rPr>
              <a:t>運</a:t>
            </a:r>
            <a:r>
              <a:rPr kumimoji="1" lang="ja-JP" altLang="en-US" baseline="0">
                <a:latin typeface="+mn-lt"/>
              </a:rPr>
              <a:t>が悪かった。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運送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うんそう</a:t>
            </a:r>
            <a:r>
              <a:rPr kumimoji="1" lang="en-US" altLang="ja-JP" baseline="0" dirty="0">
                <a:latin typeface="+mn-lt"/>
              </a:rPr>
              <a:t>	transportation	</a:t>
            </a:r>
            <a:r>
              <a:rPr kumimoji="1" lang="ja-JP" altLang="en-US" baseline="0">
                <a:latin typeface="+mn-lt"/>
              </a:rPr>
              <a:t>兄は</a:t>
            </a:r>
            <a:r>
              <a:rPr kumimoji="1" lang="ja-JP" altLang="en-US" b="1" baseline="0">
                <a:latin typeface="+mn-lt"/>
              </a:rPr>
              <a:t>運送</a:t>
            </a:r>
            <a:r>
              <a:rPr kumimoji="1" lang="ja-JP" altLang="en-US" baseline="0">
                <a:latin typeface="+mn-lt"/>
              </a:rPr>
              <a:t>会社で働いています。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運ぶ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はこぶ</a:t>
            </a:r>
            <a:r>
              <a:rPr kumimoji="1" lang="en-US" altLang="ja-JP" baseline="0" dirty="0">
                <a:latin typeface="+mn-lt"/>
              </a:rPr>
              <a:t>	to carry, to transport	</a:t>
            </a:r>
            <a:r>
              <a:rPr kumimoji="1" lang="ja-JP" altLang="en-US" baseline="0">
                <a:latin typeface="+mn-lt"/>
              </a:rPr>
              <a:t>このいすをとなりの部屋に</a:t>
            </a:r>
            <a:r>
              <a:rPr kumimoji="1" lang="ja-JP" altLang="en-US" b="1" baseline="0">
                <a:latin typeface="+mn-lt"/>
              </a:rPr>
              <a:t>運んで</a:t>
            </a:r>
            <a:r>
              <a:rPr kumimoji="1" lang="ja-JP" altLang="en-US" baseline="0">
                <a:latin typeface="+mn-lt"/>
              </a:rPr>
              <a:t>ください。／大きい</a:t>
            </a:r>
            <a:r>
              <a:rPr kumimoji="1" lang="ja-JP" altLang="en-US" b="1" baseline="0">
                <a:latin typeface="+mn-lt"/>
              </a:rPr>
              <a:t>荷物</a:t>
            </a:r>
            <a:r>
              <a:rPr kumimoji="1" lang="ja-JP" altLang="en-US" baseline="0">
                <a:latin typeface="+mn-lt"/>
              </a:rPr>
              <a:t>を運ぶので、トラックを借りました。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4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60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55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83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35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21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35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71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90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58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0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00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94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子どものころから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は苦手です。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会社で働いています。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このいすをとなりの部屋に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carry, fortune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ウン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運動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うんどう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exercise, sports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うん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luck, fortune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運送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うんそう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transportation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運ぶ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はこぶ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carry, to transport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CF7DBF12-2B56-0841-8AEC-07A330B6C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53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284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2022-09-15T03:13:11Z</dcterms:created>
  <dcterms:modified xsi:type="dcterms:W3CDTF">2022-09-15T03:14:35Z</dcterms:modified>
</cp:coreProperties>
</file>