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966"/>
  </p:normalViewPr>
  <p:slideViewPr>
    <p:cSldViewPr snapToGrid="0">
      <p:cViewPr varScale="1">
        <p:scale>
          <a:sx n="80" d="100"/>
          <a:sy n="80" d="100"/>
        </p:scale>
        <p:origin x="2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A9278-E4AA-B04D-9134-5FDF9595A09F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B8B1C-7B50-7B4A-B57A-77BB0686CB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97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雲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雲</a:t>
            </a:r>
            <a:r>
              <a:rPr kumimoji="1" lang="ja-JP" altLang="en-US" sz="2400" dirty="0">
                <a:solidFill>
                  <a:schemeClr val="tx1"/>
                </a:solidFill>
              </a:rPr>
              <a:t>	くも	</a:t>
            </a:r>
            <a:r>
              <a:rPr kumimoji="1" lang="en-US" altLang="ja-JP" sz="2400" dirty="0">
                <a:solidFill>
                  <a:schemeClr val="tx1"/>
                </a:solidFill>
              </a:rPr>
              <a:t>cloud	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雲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が多いです</a:t>
            </a:r>
            <a:r>
              <a:rPr kumimoji="1" lang="ja-JP" altLang="en-US" sz="2400">
                <a:solidFill>
                  <a:schemeClr val="tx1"/>
                </a:solidFill>
              </a:rPr>
              <a:t>ね。／</a:t>
            </a:r>
            <a:r>
              <a:rPr kumimoji="1" lang="ja-JP" altLang="en-US" sz="2400">
                <a:latin typeface="Segoe UI Historic" panose="020B0502040204020203" pitchFamily="34" charset="0"/>
              </a:rPr>
              <a:t>今日は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雲</a:t>
            </a:r>
            <a:r>
              <a:rPr kumimoji="1" lang="ja-JP" altLang="en-US" sz="2400">
                <a:latin typeface="Segoe UI Historic" panose="020B0502040204020203" pitchFamily="34" charset="0"/>
              </a:rPr>
              <a:t>がありません。とてもいいてんきです。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85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83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52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13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0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26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92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78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439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02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6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46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雲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が多いです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がありません。とてもいいてんきです。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cloud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625012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くも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雲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くも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cloud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9662F390-3E51-423F-BB09-244550D28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05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9795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2022-09-13T08:17:05Z</dcterms:created>
  <dcterms:modified xsi:type="dcterms:W3CDTF">2022-09-13T08:17:55Z</dcterms:modified>
</cp:coreProperties>
</file>