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9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64490"/>
  </p:normalViewPr>
  <p:slideViewPr>
    <p:cSldViewPr snapToGrid="0">
      <p:cViewPr varScale="1">
        <p:scale>
          <a:sx n="80" d="100"/>
          <a:sy n="80" d="100"/>
        </p:scale>
        <p:origin x="234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F1D4A3-B68A-3242-A2AA-00E6533DC1CE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A10CA1-5BBE-2948-8B03-CDDF794FC6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00626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遊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遊園地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園</a:t>
            </a:r>
            <a:r>
              <a:rPr kumimoji="1" lang="en-US" altLang="ja-JP" baseline="0" dirty="0"/>
              <a:t>〕N2N3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〔</a:t>
            </a:r>
            <a:r>
              <a:rPr kumimoji="1" lang="ja-JP" altLang="en-US" baseline="0"/>
              <a:t>地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遊ぶ</a:t>
            </a:r>
            <a:r>
              <a:rPr kumimoji="1" lang="en-US" altLang="ja-JP" baseline="0" dirty="0"/>
              <a:t>	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遊び</a:t>
            </a:r>
            <a:r>
              <a:rPr kumimoji="1" lang="en-US" altLang="ja-JP" baseline="0" dirty="0"/>
              <a:t>	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遊園地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ゆうえんち</a:t>
            </a:r>
            <a:r>
              <a:rPr kumimoji="1" lang="en-US" altLang="ja-JP" baseline="0" dirty="0"/>
              <a:t>	amusement park	</a:t>
            </a:r>
            <a:r>
              <a:rPr kumimoji="1" lang="ja-JP" altLang="en-US" baseline="0"/>
              <a:t>子どもと</a:t>
            </a:r>
            <a:r>
              <a:rPr kumimoji="1" lang="ja-JP" altLang="en-US" b="1" baseline="0"/>
              <a:t>遊園地</a:t>
            </a:r>
            <a:r>
              <a:rPr kumimoji="1" lang="ja-JP" altLang="en-US" baseline="0"/>
              <a:t>へ行きます。／</a:t>
            </a:r>
            <a:r>
              <a:rPr kumimoji="1" lang="ja-JP" altLang="en-US" b="1" baseline="0"/>
              <a:t>遊園地</a:t>
            </a:r>
            <a:r>
              <a:rPr kumimoji="1" lang="ja-JP" altLang="en-US" baseline="0"/>
              <a:t>でジェットコースターに乗りました。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遊ぶ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あそぶ</a:t>
            </a:r>
            <a:r>
              <a:rPr kumimoji="1" lang="en-US" altLang="ja-JP" baseline="0" dirty="0"/>
              <a:t>	to play		</a:t>
            </a:r>
            <a:r>
              <a:rPr kumimoji="1" lang="ja-JP" altLang="en-US" baseline="0"/>
              <a:t>きょうは何して</a:t>
            </a:r>
            <a:r>
              <a:rPr kumimoji="1" lang="ja-JP" altLang="en-US" b="1" baseline="0"/>
              <a:t>遊ぶ</a:t>
            </a:r>
            <a:r>
              <a:rPr kumimoji="1" lang="ja-JP" altLang="en-US" baseline="0"/>
              <a:t>？／帰りが遅くて、子どもと</a:t>
            </a:r>
            <a:r>
              <a:rPr kumimoji="1" lang="ja-JP" altLang="en-US" b="1" baseline="0"/>
              <a:t>遊ぶ</a:t>
            </a:r>
            <a:r>
              <a:rPr kumimoji="1" lang="ja-JP" altLang="en-US" baseline="0"/>
              <a:t>時間がありません。／子どもたちは公園で</a:t>
            </a:r>
            <a:r>
              <a:rPr kumimoji="1" lang="ja-JP" altLang="en-US" b="1" baseline="0"/>
              <a:t>遊んで</a:t>
            </a:r>
            <a:r>
              <a:rPr kumimoji="1" lang="ja-JP" altLang="en-US" baseline="0"/>
              <a:t>います。／どこに</a:t>
            </a:r>
            <a:r>
              <a:rPr kumimoji="1" lang="ja-JP" altLang="en-US" b="1" baseline="0"/>
              <a:t>遊び</a:t>
            </a:r>
            <a:r>
              <a:rPr kumimoji="1" lang="ja-JP" altLang="en-US" baseline="0"/>
              <a:t>に行ったの？</a:t>
            </a:r>
            <a:r>
              <a:rPr kumimoji="1" lang="en-US" altLang="ja-JP" baseline="0" dirty="0"/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遊び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あそび</a:t>
            </a:r>
            <a:r>
              <a:rPr kumimoji="1" lang="en-US" altLang="ja-JP" baseline="0" dirty="0"/>
              <a:t>	play, amusement	</a:t>
            </a:r>
            <a:r>
              <a:rPr kumimoji="1" lang="ja-JP" altLang="en-US" baseline="0"/>
              <a:t>仕事と</a:t>
            </a:r>
            <a:r>
              <a:rPr kumimoji="1" lang="ja-JP" altLang="en-US" b="1" baseline="0"/>
              <a:t>遊び</a:t>
            </a:r>
            <a:r>
              <a:rPr kumimoji="1" lang="ja-JP" altLang="en-US" baseline="0"/>
              <a:t>、どちらも大切です。／彼は</a:t>
            </a:r>
            <a:r>
              <a:rPr kumimoji="1" lang="ja-JP" altLang="en-US" b="1" baseline="0"/>
              <a:t>遊び</a:t>
            </a:r>
            <a:r>
              <a:rPr kumimoji="1" lang="ja-JP" altLang="en-US" baseline="0"/>
              <a:t>友だちです。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19106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8083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78204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94636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5209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33522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9042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75786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8217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6731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099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9298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2022/8/23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1467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遊園地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でジェットコースターに乗りました。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帰りが遅くて、子どもと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遊ぶ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時間がありません。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どこに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遊び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に行ったの？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仕事と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遊び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、どちらも大切です。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play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2801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ユウ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/>
                        <a:t>遊園地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/>
                        <a:t>ゆうえんち</a:t>
                      </a:r>
                      <a:r>
                        <a:rPr kumimoji="1" lang="en-US" altLang="ja-JP" sz="2400" baseline="0" dirty="0"/>
                        <a:t>	amusement park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あそ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ぶ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/>
                        <a:t>遊ぶ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/>
                        <a:t>あそぶ</a:t>
                      </a:r>
                      <a:r>
                        <a:rPr kumimoji="1" lang="en-US" altLang="ja-JP" sz="2400" baseline="0" dirty="0"/>
                        <a:t>	to play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/>
                        <a:t>遊び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/>
                        <a:t>あそび</a:t>
                      </a:r>
                      <a:r>
                        <a:rPr kumimoji="1" lang="en-US" altLang="ja-JP" sz="2400" baseline="0" dirty="0"/>
                        <a:t>	play, amusement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16" name="図 15">
            <a:extLst>
              <a:ext uri="{FF2B5EF4-FFF2-40B4-BE49-F238E27FC236}">
                <a16:creationId xmlns:a16="http://schemas.microsoft.com/office/drawing/2014/main" id="{E9B0D729-F98B-9847-98E0-7A3737A71A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0245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187</Words>
  <Application>Microsoft Macintosh PowerPoint</Application>
  <PresentationFormat>ワイド画面</PresentationFormat>
  <Paragraphs>23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2022-08-23T01:49:48Z</dcterms:created>
  <dcterms:modified xsi:type="dcterms:W3CDTF">2022-08-23T01:50:09Z</dcterms:modified>
</cp:coreProperties>
</file>