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7279"/>
  </p:normalViewPr>
  <p:slideViewPr>
    <p:cSldViewPr snapToGrid="0">
      <p:cViewPr varScale="1">
        <p:scale>
          <a:sx n="70" d="100"/>
          <a:sy n="70" d="100"/>
        </p:scale>
        <p:origin x="2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E3022-D182-5C4E-AB7D-51394A597E6B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1280B-075B-A043-982A-1E691D1277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07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暗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>
                <a:solidFill>
                  <a:schemeClr val="tx1"/>
                </a:solidFill>
              </a:rPr>
              <a:t>暗記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記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暗い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暗記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あんき	</a:t>
            </a:r>
            <a:r>
              <a:rPr kumimoji="1" lang="en-US" altLang="ja-JP" dirty="0">
                <a:solidFill>
                  <a:schemeClr val="tx1"/>
                </a:solidFill>
              </a:rPr>
              <a:t>to memorize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テストの前にことばを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暗記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します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暗記</a:t>
            </a:r>
            <a:r>
              <a:rPr kumimoji="1" lang="ja-JP" altLang="en-US" sz="1200">
                <a:latin typeface="Segoe UI Historic" panose="020B0502040204020203" pitchFamily="34" charset="0"/>
              </a:rPr>
              <a:t>する科目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かもく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は苦手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にがて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暗い</a:t>
            </a:r>
            <a:r>
              <a:rPr kumimoji="1" lang="ja-JP" altLang="en-US">
                <a:solidFill>
                  <a:schemeClr val="tx1"/>
                </a:solidFill>
              </a:rPr>
              <a:t>	くらい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dark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へやの中が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暗い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です。／明るい色と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暗い</a:t>
            </a:r>
            <a:r>
              <a:rPr kumimoji="1" lang="ja-JP" altLang="en-US" sz="1200">
                <a:latin typeface="Segoe UI Historic" panose="020B0502040204020203" pitchFamily="34" charset="0"/>
              </a:rPr>
              <a:t>色、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どちらが好きです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2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353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91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86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063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627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177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535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69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2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35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44F4143-D1B5-4DD0-A327-9F6F76D95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39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へやの中が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暗い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明るい色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暗い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色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どちらが好きです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dark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アン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暗い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くらい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dark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125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2022-09-09T06:03:27Z</dcterms:created>
  <dcterms:modified xsi:type="dcterms:W3CDTF">2022-09-13T23:46:40Z</dcterms:modified>
</cp:coreProperties>
</file>