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4490"/>
  </p:normalViewPr>
  <p:slideViewPr>
    <p:cSldViewPr snapToGrid="0">
      <p:cViewPr varScale="1">
        <p:scale>
          <a:sx n="53" d="100"/>
          <a:sy n="53" d="100"/>
        </p:scale>
        <p:origin x="3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EE315-F3B0-3A4D-821D-75C3674B6EA2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DA5ED-5F1E-B84B-8D87-B512FD7574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153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置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位置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位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設置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N1	 〔</a:t>
            </a:r>
            <a:r>
              <a:rPr kumimoji="1" lang="ja-JP" altLang="en-US"/>
              <a:t>設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装置</a:t>
            </a:r>
            <a:r>
              <a:rPr kumimoji="1" lang="en-US" altLang="ja-JP" dirty="0"/>
              <a:t>	N2N3	 〔</a:t>
            </a:r>
            <a:r>
              <a:rPr kumimoji="1" lang="ja-JP" altLang="en-US"/>
              <a:t>装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放置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N1	 〔</a:t>
            </a:r>
            <a:r>
              <a:rPr kumimoji="1" lang="ja-JP" altLang="en-US"/>
              <a:t>放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置く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物置</a:t>
            </a:r>
            <a:r>
              <a:rPr kumimoji="1" lang="en-US" altLang="ja-JP" dirty="0"/>
              <a:t>	N2N3	 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置き時計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時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/>
              <a:t>計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位置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/>
              <a:t>いち</a:t>
            </a:r>
            <a:r>
              <a:rPr kumimoji="1" lang="en-US" altLang="ja-JP" dirty="0"/>
              <a:t>	position, location	</a:t>
            </a:r>
            <a:r>
              <a:rPr kumimoji="1" lang="ja-JP" altLang="en-US"/>
              <a:t>スマートフォンの</a:t>
            </a:r>
            <a:r>
              <a:rPr kumimoji="1" lang="ja-JP" altLang="en-US" b="1"/>
              <a:t>位置</a:t>
            </a:r>
            <a:r>
              <a:rPr kumimoji="1" lang="ja-JP" altLang="en-US"/>
              <a:t>情報をオフにする。／日本はアジアの東に</a:t>
            </a:r>
            <a:r>
              <a:rPr kumimoji="1" lang="ja-JP" altLang="en-US" b="1"/>
              <a:t>位置</a:t>
            </a:r>
            <a:r>
              <a:rPr kumimoji="1" lang="ja-JP" altLang="en-US"/>
              <a:t>している。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設置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せっち</a:t>
            </a:r>
            <a:r>
              <a:rPr kumimoji="1" lang="en-US" altLang="ja-JP" dirty="0"/>
              <a:t>	installation, establishment	</a:t>
            </a:r>
            <a:r>
              <a:rPr kumimoji="1" lang="ja-JP" altLang="en-US"/>
              <a:t>エレベーターを</a:t>
            </a:r>
            <a:r>
              <a:rPr kumimoji="1" lang="ja-JP" altLang="en-US" b="1"/>
              <a:t>設置</a:t>
            </a:r>
            <a:r>
              <a:rPr kumimoji="1" lang="ja-JP" altLang="en-US"/>
              <a:t>する。／新しい学部を</a:t>
            </a:r>
            <a:r>
              <a:rPr kumimoji="1" lang="ja-JP" altLang="en-US" b="1"/>
              <a:t>設置</a:t>
            </a:r>
            <a:r>
              <a:rPr kumimoji="1" lang="ja-JP" altLang="en-US"/>
              <a:t>する。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装置</a:t>
            </a:r>
            <a:r>
              <a:rPr kumimoji="1" lang="en-US" altLang="ja-JP" dirty="0"/>
              <a:t>	</a:t>
            </a:r>
            <a:r>
              <a:rPr kumimoji="1" lang="ja-JP" altLang="en-US"/>
              <a:t>そうち</a:t>
            </a:r>
            <a:r>
              <a:rPr kumimoji="1" lang="en-US" altLang="ja-JP" dirty="0"/>
              <a:t>	device, apparatus	</a:t>
            </a:r>
            <a:r>
              <a:rPr kumimoji="1" lang="ja-JP" altLang="en-US"/>
              <a:t>この実験</a:t>
            </a:r>
            <a:r>
              <a:rPr kumimoji="1" lang="ja-JP" altLang="en-US" b="1"/>
              <a:t>装置</a:t>
            </a:r>
            <a:r>
              <a:rPr kumimoji="1" lang="ja-JP" altLang="en-US"/>
              <a:t>は</a:t>
            </a:r>
            <a:r>
              <a:rPr kumimoji="1" lang="en-US" altLang="ja-JP" dirty="0"/>
              <a:t>1</a:t>
            </a:r>
            <a:r>
              <a:rPr kumimoji="1" lang="ja-JP" altLang="en-US"/>
              <a:t>台</a:t>
            </a:r>
            <a:r>
              <a:rPr kumimoji="1" lang="en-US" altLang="ja-JP" dirty="0"/>
              <a:t>500</a:t>
            </a:r>
            <a:r>
              <a:rPr kumimoji="1" lang="ja-JP" altLang="en-US"/>
              <a:t>万円です。／この機械には安全</a:t>
            </a:r>
            <a:r>
              <a:rPr kumimoji="1" lang="ja-JP" altLang="en-US" b="1"/>
              <a:t>装置</a:t>
            </a:r>
            <a:r>
              <a:rPr kumimoji="1" lang="ja-JP" altLang="en-US"/>
              <a:t>がついています。</a:t>
            </a:r>
            <a:r>
              <a:rPr kumimoji="1" lang="en-US" altLang="ja-JP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放置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ほうち</a:t>
            </a:r>
            <a:r>
              <a:rPr kumimoji="1" lang="en-US" altLang="ja-JP" dirty="0"/>
              <a:t>	to leave		</a:t>
            </a:r>
            <a:r>
              <a:rPr kumimoji="1" lang="ja-JP" altLang="en-US"/>
              <a:t>駅前に自転車を</a:t>
            </a:r>
            <a:r>
              <a:rPr kumimoji="1" lang="ja-JP" altLang="en-US" b="1"/>
              <a:t>放置</a:t>
            </a:r>
            <a:r>
              <a:rPr kumimoji="1" lang="ja-JP" altLang="en-US"/>
              <a:t>する。／子どもを車内に</a:t>
            </a:r>
            <a:r>
              <a:rPr kumimoji="1" lang="ja-JP" altLang="en-US" b="1"/>
              <a:t>放置</a:t>
            </a:r>
            <a:r>
              <a:rPr kumimoji="1" lang="ja-JP" altLang="en-US"/>
              <a:t>する。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置く</a:t>
            </a:r>
            <a:r>
              <a:rPr kumimoji="1" lang="en-US" altLang="ja-JP" dirty="0"/>
              <a:t>	</a:t>
            </a:r>
            <a:r>
              <a:rPr kumimoji="1" lang="ja-JP" altLang="en-US"/>
              <a:t>おく</a:t>
            </a:r>
            <a:r>
              <a:rPr kumimoji="1" lang="en-US" altLang="ja-JP" dirty="0"/>
              <a:t>	to put, to set, to lay	</a:t>
            </a:r>
            <a:r>
              <a:rPr kumimoji="1" lang="ja-JP" altLang="en-US"/>
              <a:t>荷物はここに</a:t>
            </a:r>
            <a:r>
              <a:rPr kumimoji="1" lang="ja-JP" altLang="en-US" b="1"/>
              <a:t>置いて</a:t>
            </a:r>
            <a:r>
              <a:rPr kumimoji="1" lang="ja-JP" altLang="en-US" b="0"/>
              <a:t>ください</a:t>
            </a:r>
            <a:r>
              <a:rPr kumimoji="1" lang="ja-JP" altLang="en-US"/>
              <a:t>。／スマホをうちに</a:t>
            </a:r>
            <a:r>
              <a:rPr kumimoji="1" lang="ja-JP" altLang="en-US" b="1"/>
              <a:t>置いて</a:t>
            </a:r>
            <a:r>
              <a:rPr kumimoji="1" lang="ja-JP" altLang="en-US"/>
              <a:t>きてしまった。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物置</a:t>
            </a:r>
            <a:r>
              <a:rPr kumimoji="1" lang="en-US" altLang="ja-JP" dirty="0"/>
              <a:t>	</a:t>
            </a:r>
            <a:r>
              <a:rPr kumimoji="1" lang="ja-JP" altLang="en-US"/>
              <a:t>ものおき</a:t>
            </a:r>
            <a:r>
              <a:rPr kumimoji="1" lang="en-US" altLang="ja-JP" dirty="0"/>
              <a:t>	storeroom		</a:t>
            </a:r>
            <a:r>
              <a:rPr kumimoji="1" lang="ja-JP" altLang="en-US"/>
              <a:t>冬用のタイヤを</a:t>
            </a:r>
            <a:r>
              <a:rPr kumimoji="1" lang="ja-JP" altLang="en-US" b="1"/>
              <a:t>物置</a:t>
            </a:r>
            <a:r>
              <a:rPr kumimoji="1" lang="ja-JP" altLang="en-US"/>
              <a:t>に入れる。</a:t>
            </a:r>
            <a:r>
              <a:rPr kumimoji="1" lang="en-US" altLang="ja-JP" dirty="0"/>
              <a:t>	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置き時計</a:t>
            </a:r>
            <a:r>
              <a:rPr kumimoji="1" lang="en-US" altLang="ja-JP" dirty="0"/>
              <a:t>	</a:t>
            </a:r>
            <a:r>
              <a:rPr kumimoji="1" lang="ja-JP" altLang="en-US"/>
              <a:t>おきどけい</a:t>
            </a:r>
            <a:r>
              <a:rPr kumimoji="1" lang="en-US" altLang="ja-JP" dirty="0"/>
              <a:t>	table clock		</a:t>
            </a:r>
            <a:r>
              <a:rPr kumimoji="1" lang="ja-JP" altLang="en-US"/>
              <a:t>両親に</a:t>
            </a:r>
            <a:r>
              <a:rPr kumimoji="1" lang="ja-JP" altLang="en-US" b="1"/>
              <a:t>置き時計</a:t>
            </a:r>
            <a:r>
              <a:rPr kumimoji="1" lang="ja-JP" altLang="en-US"/>
              <a:t>をプレゼントした。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84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873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514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396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131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542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190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00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31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897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22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14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日本はアジアの東に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位置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エレベーターを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設置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駅前に自転車を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放置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荷物はここに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置いて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place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チ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位置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/>
                        <a:t>いち</a:t>
                      </a:r>
                      <a:r>
                        <a:rPr kumimoji="1" lang="en-US" altLang="ja-JP" sz="2400" dirty="0"/>
                        <a:t>		position, location</a:t>
                      </a:r>
                    </a:p>
                    <a:p>
                      <a:r>
                        <a:rPr kumimoji="1" lang="ja-JP" altLang="en-US" sz="2400"/>
                        <a:t>設置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せっち</a:t>
                      </a:r>
                      <a:r>
                        <a:rPr kumimoji="1" lang="en-US" altLang="ja-JP" sz="2400" dirty="0"/>
                        <a:t>	installation, establishment</a:t>
                      </a:r>
                    </a:p>
                    <a:p>
                      <a:r>
                        <a:rPr kumimoji="1" lang="ja-JP" altLang="en-US" sz="2400"/>
                        <a:t>放置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ほうち</a:t>
                      </a:r>
                      <a:r>
                        <a:rPr kumimoji="1" lang="en-US" altLang="ja-JP" sz="2400" dirty="0"/>
                        <a:t>	to leave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置く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おく</a:t>
                      </a:r>
                      <a:r>
                        <a:rPr kumimoji="1" lang="en-US" altLang="ja-JP" sz="2400" dirty="0"/>
                        <a:t>		to put, to set, to lay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320E5CB0-D57F-3D4B-BAD1-C8549C00A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6110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109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2022-09-16T00:39:06Z</dcterms:created>
  <dcterms:modified xsi:type="dcterms:W3CDTF">2022-09-16T00:39:27Z</dcterms:modified>
</cp:coreProperties>
</file>