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252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7D394-AE2C-734E-B1CB-D1374AD1AC77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5FDF3-6490-B143-857F-B948965BFC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91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電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電気</a:t>
            </a:r>
            <a:r>
              <a:rPr kumimoji="1" lang="en-US" altLang="ja-JP" dirty="0"/>
              <a:t>	N5	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電話</a:t>
            </a:r>
            <a:r>
              <a:rPr kumimoji="1" lang="en-US" altLang="ja-JP" dirty="0"/>
              <a:t>	N5	〔</a:t>
            </a:r>
            <a:r>
              <a:rPr kumimoji="1" lang="ja-JP" altLang="en-US"/>
              <a:t>話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電車</a:t>
            </a:r>
            <a:r>
              <a:rPr kumimoji="1" lang="en-US" altLang="ja-JP" dirty="0"/>
              <a:t>	N5	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電気</a:t>
            </a:r>
            <a:r>
              <a:rPr kumimoji="1" lang="ja-JP" altLang="en-US" sz="2400" dirty="0">
                <a:solidFill>
                  <a:schemeClr val="tx1"/>
                </a:solidFill>
              </a:rPr>
              <a:t>	でんき	</a:t>
            </a:r>
            <a:r>
              <a:rPr kumimoji="1" lang="en-US" altLang="ja-JP" sz="2400" dirty="0">
                <a:solidFill>
                  <a:schemeClr val="tx1"/>
                </a:solidFill>
              </a:rPr>
              <a:t>electricity		</a:t>
            </a:r>
            <a:r>
              <a:rPr kumimoji="1" lang="ja-JP" altLang="en-US" sz="2400" dirty="0">
                <a:solidFill>
                  <a:schemeClr val="tx1"/>
                </a:solidFill>
              </a:rPr>
              <a:t>ちょっと暗いですね。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電気</a:t>
            </a:r>
            <a:r>
              <a:rPr kumimoji="1" lang="ja-JP" altLang="en-US" sz="2400" dirty="0">
                <a:solidFill>
                  <a:schemeClr val="tx1"/>
                </a:solidFill>
              </a:rPr>
              <a:t>をつけて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ください。／へやを出るとき、</a:t>
            </a:r>
            <a:r>
              <a:rPr kumimoji="1" lang="ja-JP" altLang="en-US" sz="2400" b="1">
                <a:solidFill>
                  <a:schemeClr val="tx1"/>
                </a:solidFill>
              </a:rPr>
              <a:t>電気</a:t>
            </a:r>
            <a:r>
              <a:rPr kumimoji="1" lang="ja-JP" altLang="en-US" sz="2400">
                <a:solidFill>
                  <a:schemeClr val="tx1"/>
                </a:solidFill>
              </a:rPr>
              <a:t>をけしてください。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電話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でんわ</a:t>
            </a:r>
            <a:r>
              <a:rPr kumimoji="1" lang="en-US" altLang="ja-JP" sz="2400" dirty="0">
                <a:solidFill>
                  <a:schemeClr val="tx1"/>
                </a:solidFill>
              </a:rPr>
              <a:t>	telephone, call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電話</a:t>
            </a:r>
            <a:r>
              <a:rPr kumimoji="1" lang="ja-JP" altLang="en-US" sz="2400" dirty="0">
                <a:solidFill>
                  <a:schemeClr val="tx1"/>
                </a:solidFill>
              </a:rPr>
              <a:t>はだれのです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>
                <a:latin typeface="Segoe UI Historic" panose="020B0502040204020203" pitchFamily="34" charset="0"/>
              </a:rPr>
              <a:t>きのうの夜家族と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電話</a:t>
            </a:r>
            <a:r>
              <a:rPr kumimoji="1" lang="ja-JP" altLang="en-US" sz="2400">
                <a:latin typeface="Segoe UI Historic" panose="020B0502040204020203" pitchFamily="34" charset="0"/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電車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でんしゃ	</a:t>
            </a:r>
            <a:r>
              <a:rPr kumimoji="1" lang="en-US" altLang="ja-JP" sz="2400" dirty="0">
                <a:solidFill>
                  <a:schemeClr val="tx1"/>
                </a:solidFill>
              </a:rPr>
              <a:t>train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電車</a:t>
            </a:r>
            <a:r>
              <a:rPr kumimoji="1" lang="ja-JP" altLang="en-US" sz="2400">
                <a:solidFill>
                  <a:schemeClr val="tx1"/>
                </a:solidFill>
              </a:rPr>
              <a:t>は富山駅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とやまえき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へ</a:t>
            </a:r>
            <a:r>
              <a:rPr kumimoji="1" lang="ja-JP" altLang="en-US" sz="2400" dirty="0">
                <a:solidFill>
                  <a:schemeClr val="tx1"/>
                </a:solidFill>
              </a:rPr>
              <a:t>行きます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r>
              <a:rPr kumimoji="1" lang="ja-JP" altLang="en-US" sz="1200">
                <a:solidFill>
                  <a:schemeClr val="tx1"/>
                </a:solidFill>
              </a:rPr>
              <a:t>／</a:t>
            </a:r>
            <a:r>
              <a:rPr kumimoji="1" lang="ja-JP" altLang="en-US" sz="1200">
                <a:latin typeface="Segoe UI Historic" panose="020B0502040204020203" pitchFamily="34" charset="0"/>
              </a:rPr>
              <a:t>毎日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電車</a:t>
            </a:r>
            <a:r>
              <a:rPr kumimoji="1" lang="ja-JP" altLang="en-US" sz="1200">
                <a:latin typeface="Segoe UI Historic" panose="020B0502040204020203" pitchFamily="34" charset="0"/>
              </a:rPr>
              <a:t>で大学へ行きます。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77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39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833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62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29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68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16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53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25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42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47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64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2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ちょっと暗いですね。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をつけてください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はだれのですか。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は富山駅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とやまえき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行きますか。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1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electricity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デン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でんき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electricity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電話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でんわ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telephone, call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でんしゃ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train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34645DAD-2D1D-4673-90DF-53590274A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9169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2022-09-13T08:18:00Z</dcterms:created>
  <dcterms:modified xsi:type="dcterms:W3CDTF">2022-09-13T08:18:21Z</dcterms:modified>
</cp:coreProperties>
</file>