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619"/>
  </p:normalViewPr>
  <p:slideViewPr>
    <p:cSldViewPr snapToGrid="0">
      <p:cViewPr varScale="1">
        <p:scale>
          <a:sx n="43" d="100"/>
          <a:sy n="43" d="100"/>
        </p:scale>
        <p:origin x="3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116E2-74C0-894D-B414-0D1F8FF27F0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B6AD7-7665-D54C-9E37-AE7D1F5FAE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0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働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労働</a:t>
            </a:r>
            <a:r>
              <a:rPr kumimoji="1" lang="en-US" altLang="ja-JP" dirty="0"/>
              <a:t>	N2N3	〔</a:t>
            </a:r>
            <a:r>
              <a:rPr kumimoji="1" lang="ja-JP" altLang="en-US"/>
              <a:t>労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働く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共働き</a:t>
            </a:r>
            <a:r>
              <a:rPr kumimoji="1" lang="en-US" altLang="ja-JP" dirty="0"/>
              <a:t>	N1	〔</a:t>
            </a:r>
            <a:r>
              <a:rPr kumimoji="1" lang="ja-JP" altLang="en-US"/>
              <a:t>共</a:t>
            </a:r>
            <a:r>
              <a:rPr kumimoji="1" lang="en-US" altLang="ja-JP" dirty="0"/>
              <a:t>〕N2N3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労働</a:t>
            </a:r>
            <a:r>
              <a:rPr kumimoji="1" lang="ja-JP" altLang="en-US" sz="2400" dirty="0">
                <a:solidFill>
                  <a:schemeClr val="tx1"/>
                </a:solidFill>
              </a:rPr>
              <a:t>	ろうどう	</a:t>
            </a:r>
            <a:r>
              <a:rPr kumimoji="1" lang="en-US" altLang="ja-JP" sz="2400" dirty="0">
                <a:solidFill>
                  <a:schemeClr val="tx1"/>
                </a:solidFill>
              </a:rPr>
              <a:t>labor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この会社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かいしゃ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では、長時間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労働</a:t>
            </a:r>
            <a:r>
              <a:rPr kumimoji="1" lang="ja-JP" altLang="en-US" sz="2400" dirty="0">
                <a:solidFill>
                  <a:schemeClr val="tx1"/>
                </a:solidFill>
              </a:rPr>
              <a:t>が問題になって</a:t>
            </a:r>
            <a:r>
              <a:rPr kumimoji="1" lang="ja-JP" altLang="en-US" sz="2400">
                <a:solidFill>
                  <a:schemeClr val="tx1"/>
                </a:solidFill>
              </a:rPr>
              <a:t>いる。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働く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はたらく</a:t>
            </a:r>
            <a:r>
              <a:rPr kumimoji="1" lang="en-US" altLang="ja-JP" sz="2400" dirty="0">
                <a:solidFill>
                  <a:schemeClr val="tx1"/>
                </a:solidFill>
              </a:rPr>
              <a:t>	to work		</a:t>
            </a:r>
            <a:r>
              <a:rPr kumimoji="1" lang="ja-JP" altLang="en-US" sz="2400">
                <a:solidFill>
                  <a:schemeClr val="tx1"/>
                </a:solidFill>
              </a:rPr>
              <a:t>兄は市役所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しやくしょ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働いて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働いた</a:t>
            </a:r>
            <a:r>
              <a:rPr kumimoji="1" lang="ja-JP" altLang="en-US" sz="2400">
                <a:solidFill>
                  <a:schemeClr val="tx1"/>
                </a:solidFill>
              </a:rPr>
              <a:t>後のビールはおいしいです。／今週もよく</a:t>
            </a:r>
            <a:r>
              <a:rPr kumimoji="1" lang="ja-JP" altLang="en-US" sz="2400" b="1">
                <a:solidFill>
                  <a:schemeClr val="tx1"/>
                </a:solidFill>
              </a:rPr>
              <a:t>働きました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共働き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ともばたらき	</a:t>
            </a:r>
            <a:r>
              <a:rPr kumimoji="1" lang="en-US" altLang="ja-JP" sz="2400" dirty="0">
                <a:solidFill>
                  <a:schemeClr val="tx1"/>
                </a:solidFill>
              </a:rPr>
              <a:t>two incomes		</a:t>
            </a:r>
            <a:r>
              <a:rPr kumimoji="1" lang="ja-JP" altLang="en-US" sz="2400">
                <a:solidFill>
                  <a:schemeClr val="tx1"/>
                </a:solidFill>
              </a:rPr>
              <a:t>両親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りょうしん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 b="1">
                <a:solidFill>
                  <a:schemeClr val="tx1"/>
                </a:solidFill>
              </a:rPr>
              <a:t>共働き</a:t>
            </a:r>
            <a:r>
              <a:rPr kumimoji="1" lang="ja-JP" altLang="en-US" sz="2400">
                <a:solidFill>
                  <a:schemeClr val="tx1"/>
                </a:solidFill>
              </a:rPr>
              <a:t>で、ときどき私が晩ご飯を作りました。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32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946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42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83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7121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811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23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890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750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4088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987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854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兄は市役所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しやくしょ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働いて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働いた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後のビールはおいしいです。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32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work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ドウ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はたら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働く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はたらく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work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2290" name="Picture 2">
            <a:extLst>
              <a:ext uri="{FF2B5EF4-FFF2-40B4-BE49-F238E27FC236}">
                <a16:creationId xmlns:a16="http://schemas.microsoft.com/office/drawing/2014/main" id="{5DF6A08B-8082-4045-8FFF-7591BCE8F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770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150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2022-09-14T03:17:51Z</dcterms:created>
  <dcterms:modified xsi:type="dcterms:W3CDTF">2022-09-14T03:23:53Z</dcterms:modified>
</cp:coreProperties>
</file>