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435"/>
  </p:normalViewPr>
  <p:slideViewPr>
    <p:cSldViewPr snapToGrid="0">
      <p:cViewPr varScale="1">
        <p:scale>
          <a:sx n="72" d="100"/>
          <a:sy n="72" d="100"/>
        </p:scale>
        <p:origin x="2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7D4EC-51F9-874E-9AEE-D85868319E2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ADE34-A4DD-1C4B-98B7-B4FDDF8C44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58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園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公園</a:t>
            </a:r>
            <a:r>
              <a:rPr kumimoji="1" lang="en-US" altLang="ja-JP" dirty="0"/>
              <a:t>	N5	〔</a:t>
            </a:r>
            <a:r>
              <a:rPr kumimoji="1" lang="ja-JP" altLang="en-US"/>
              <a:t>公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遊園地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遊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地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動物園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物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「動物」は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N5</a:t>
            </a:r>
            <a:endParaRPr kumimoji="1" lang="en-US" altLang="ja-JP" dirty="0"/>
          </a:p>
          <a:p>
            <a:r>
              <a:rPr kumimoji="1" lang="ja-JP" altLang="en-US"/>
              <a:t>幼稚園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幼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稚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〕N1</a:t>
            </a:r>
            <a:endParaRPr kumimoji="1" lang="en-US" altLang="ja-JP" dirty="0"/>
          </a:p>
          <a:p>
            <a:r>
              <a:rPr kumimoji="1" lang="ja-JP" altLang="en-US"/>
              <a:t>保育園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保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〕N1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育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公園</a:t>
            </a:r>
            <a:r>
              <a:rPr kumimoji="1" lang="ja-JP" altLang="en-US" sz="2400" dirty="0">
                <a:solidFill>
                  <a:schemeClr val="tx1"/>
                </a:solidFill>
              </a:rPr>
              <a:t>	こうえん	</a:t>
            </a:r>
            <a:r>
              <a:rPr kumimoji="1" lang="en-US" altLang="ja-JP" sz="2400" dirty="0">
                <a:solidFill>
                  <a:schemeClr val="tx1"/>
                </a:solidFill>
              </a:rPr>
              <a:t>park		</a:t>
            </a:r>
            <a:r>
              <a:rPr kumimoji="1" lang="ja-JP" altLang="en-US" sz="2400" dirty="0">
                <a:solidFill>
                  <a:schemeClr val="tx1"/>
                </a:solidFill>
              </a:rPr>
              <a:t>学校の北に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公園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あります。／子どもは</a:t>
            </a:r>
            <a:r>
              <a:rPr kumimoji="1" lang="ja-JP" altLang="en-US" sz="2400" b="1">
                <a:solidFill>
                  <a:schemeClr val="tx1"/>
                </a:solidFill>
              </a:rPr>
              <a:t>公園</a:t>
            </a:r>
            <a:r>
              <a:rPr kumimoji="1" lang="ja-JP" altLang="en-US" sz="2400">
                <a:solidFill>
                  <a:schemeClr val="tx1"/>
                </a:solidFill>
              </a:rPr>
              <a:t>であそんでいます。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遊園地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ゆうえんち</a:t>
            </a:r>
            <a:r>
              <a:rPr kumimoji="1" lang="en-US" altLang="ja-JP" sz="2400" dirty="0">
                <a:solidFill>
                  <a:schemeClr val="tx1"/>
                </a:solidFill>
              </a:rPr>
              <a:t>	amusement park	</a:t>
            </a:r>
            <a:r>
              <a:rPr kumimoji="1" lang="ja-JP" altLang="en-US" sz="2400" dirty="0">
                <a:solidFill>
                  <a:schemeClr val="tx1"/>
                </a:solidFill>
              </a:rPr>
              <a:t>電車で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遊園地</a:t>
            </a:r>
            <a:r>
              <a:rPr kumimoji="1" lang="ja-JP" altLang="en-US" sz="2400" dirty="0">
                <a:solidFill>
                  <a:schemeClr val="tx1"/>
                </a:solidFill>
              </a:rPr>
              <a:t>にあそびに</a:t>
            </a:r>
            <a:r>
              <a:rPr kumimoji="1" lang="ja-JP" altLang="en-US" sz="2400">
                <a:solidFill>
                  <a:schemeClr val="tx1"/>
                </a:solidFill>
              </a:rPr>
              <a:t>行きました。／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遊園地</a:t>
            </a:r>
            <a:r>
              <a:rPr kumimoji="1" lang="ja-JP" altLang="en-US" sz="2400">
                <a:solidFill>
                  <a:schemeClr val="tx1"/>
                </a:solidFill>
              </a:rPr>
              <a:t>でジェットコースターに乗りました。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動物園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どうぶつえん</a:t>
            </a:r>
            <a:r>
              <a:rPr kumimoji="1" lang="en-US" altLang="ja-JP" sz="2400" dirty="0">
                <a:solidFill>
                  <a:schemeClr val="tx1"/>
                </a:solidFill>
              </a:rPr>
              <a:t>	zoo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日曜日、子どもと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動物園</a:t>
            </a:r>
            <a:r>
              <a:rPr kumimoji="1" lang="ja-JP" altLang="en-US" sz="2400" dirty="0">
                <a:solidFill>
                  <a:schemeClr val="tx1"/>
                </a:solidFill>
              </a:rPr>
              <a:t>へ</a:t>
            </a:r>
            <a:r>
              <a:rPr kumimoji="1" lang="ja-JP" altLang="en-US" sz="2400">
                <a:solidFill>
                  <a:schemeClr val="tx1"/>
                </a:solidFill>
              </a:rPr>
              <a:t>行きます。／この</a:t>
            </a:r>
            <a:r>
              <a:rPr kumimoji="1" lang="ja-JP" altLang="en-US" sz="2400" b="1">
                <a:solidFill>
                  <a:schemeClr val="tx1"/>
                </a:solidFill>
              </a:rPr>
              <a:t>動物園</a:t>
            </a:r>
            <a:r>
              <a:rPr kumimoji="1" lang="ja-JP" altLang="en-US" sz="2400">
                <a:solidFill>
                  <a:schemeClr val="tx1"/>
                </a:solidFill>
              </a:rPr>
              <a:t>にはパンダはいません。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幼稚園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ようちえん</a:t>
            </a:r>
            <a:r>
              <a:rPr kumimoji="1" lang="en-US" altLang="ja-JP" sz="2400" dirty="0">
                <a:solidFill>
                  <a:schemeClr val="tx1"/>
                </a:solidFill>
              </a:rPr>
              <a:t>	kindergarten		</a:t>
            </a:r>
            <a:r>
              <a:rPr kumimoji="1" lang="ja-JP" altLang="en-US" sz="2400" dirty="0">
                <a:solidFill>
                  <a:schemeClr val="tx1"/>
                </a:solidFill>
              </a:rPr>
              <a:t>もうすぐ子どもが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幼稚園</a:t>
            </a:r>
            <a:r>
              <a:rPr kumimoji="1" lang="ja-JP" altLang="en-US" sz="2400" dirty="0">
                <a:solidFill>
                  <a:schemeClr val="tx1"/>
                </a:solidFill>
              </a:rPr>
              <a:t>から帰って</a:t>
            </a:r>
            <a:r>
              <a:rPr kumimoji="1" lang="ja-JP" altLang="en-US" sz="2400">
                <a:solidFill>
                  <a:schemeClr val="tx1"/>
                </a:solidFill>
              </a:rPr>
              <a:t>きます。／子どもに</a:t>
            </a:r>
            <a:r>
              <a:rPr kumimoji="1" lang="ja-JP" altLang="en-US" sz="2400" b="1">
                <a:solidFill>
                  <a:schemeClr val="tx1"/>
                </a:solidFill>
              </a:rPr>
              <a:t>幼稚園</a:t>
            </a:r>
            <a:r>
              <a:rPr kumimoji="1" lang="ja-JP" altLang="en-US" sz="2400">
                <a:solidFill>
                  <a:schemeClr val="tx1"/>
                </a:solidFill>
              </a:rPr>
              <a:t>にむかえに行きます。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保育園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ほいくえん</a:t>
            </a:r>
            <a:r>
              <a:rPr kumimoji="1" lang="en-US" altLang="ja-JP" sz="2400" dirty="0">
                <a:solidFill>
                  <a:schemeClr val="tx1"/>
                </a:solidFill>
              </a:rPr>
              <a:t>	daycare, nursery school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保育園</a:t>
            </a:r>
            <a:r>
              <a:rPr kumimoji="1" lang="ja-JP" altLang="en-US" sz="2400" dirty="0">
                <a:solidFill>
                  <a:schemeClr val="tx1"/>
                </a:solidFill>
              </a:rPr>
              <a:t>の先生に家での子どもの様子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ようす</a:t>
            </a:r>
            <a:r>
              <a:rPr kumimoji="1" lang="en-US" altLang="ja-JP" sz="2400" dirty="0">
                <a:solidFill>
                  <a:schemeClr val="tx1"/>
                </a:solidFill>
              </a:rPr>
              <a:t>: how (a person) is doing)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>
                <a:solidFill>
                  <a:schemeClr val="tx1"/>
                </a:solidFill>
              </a:rPr>
              <a:t>話しました。／うちから</a:t>
            </a:r>
            <a:r>
              <a:rPr kumimoji="1" lang="ja-JP" altLang="en-US" sz="2400" b="1">
                <a:solidFill>
                  <a:schemeClr val="tx1"/>
                </a:solidFill>
              </a:rPr>
              <a:t>保育園</a:t>
            </a:r>
            <a:r>
              <a:rPr kumimoji="1" lang="ja-JP" altLang="en-US" sz="2400">
                <a:solidFill>
                  <a:schemeClr val="tx1"/>
                </a:solidFill>
              </a:rPr>
              <a:t>まで車で</a:t>
            </a:r>
            <a:r>
              <a:rPr kumimoji="1" lang="en-US" altLang="ja-JP" sz="2400" dirty="0">
                <a:solidFill>
                  <a:schemeClr val="tx1"/>
                </a:solidFill>
              </a:rPr>
              <a:t>10</a:t>
            </a:r>
            <a:r>
              <a:rPr kumimoji="1" lang="ja-JP" altLang="en-US" sz="2400">
                <a:solidFill>
                  <a:schemeClr val="tx1"/>
                </a:solidFill>
              </a:rPr>
              <a:t>分です。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087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4926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47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545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82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958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050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198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04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74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2109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92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57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学校の北に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公園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電車で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遊園地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にあそびに行きました。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もうすぐ子どもが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幼稚園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から帰ってきます。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保育園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の先生に家での子どもの様子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ようす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how (a person) is doing)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を話しました。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227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garden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778836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エン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公園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こうえん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park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遊園地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ゆうえんち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amusement park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幼稚園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ようちえん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kindergarten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保育園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ほいくえん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daycare, nursery school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6">
            <a:extLst>
              <a:ext uri="{FF2B5EF4-FFF2-40B4-BE49-F238E27FC236}">
                <a16:creationId xmlns:a16="http://schemas.microsoft.com/office/drawing/2014/main" id="{44DF428D-A93C-46C7-9D4F-F9C54C614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98199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2022-09-14T07:46:13Z</dcterms:created>
  <dcterms:modified xsi:type="dcterms:W3CDTF">2022-09-14T07:46:44Z</dcterms:modified>
</cp:coreProperties>
</file>