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8707"/>
  </p:normalViewPr>
  <p:slideViewPr>
    <p:cSldViewPr snapToGrid="0">
      <p:cViewPr varScale="1">
        <p:scale>
          <a:sx n="72" d="100"/>
          <a:sy n="72" d="100"/>
        </p:scale>
        <p:origin x="26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48B35-4C7A-AB41-BE2D-6DA9048022BF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DE7E4-173A-224A-8728-78D012016A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9016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遠</a:t>
            </a:r>
            <a:r>
              <a:rPr kumimoji="1" lang="en-US" altLang="ja-JP"/>
              <a:t>〕N4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遠足</a:t>
            </a:r>
            <a:r>
              <a:rPr kumimoji="1" lang="en-US" altLang="ja-JP" dirty="0"/>
              <a:t>	N2N3	〔</a:t>
            </a:r>
            <a:r>
              <a:rPr kumimoji="1" lang="ja-JP" altLang="en-US"/>
              <a:t>足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遠い</a:t>
            </a:r>
            <a:r>
              <a:rPr kumimoji="1" lang="en-US" altLang="ja-JP" dirty="0"/>
              <a:t>	N4	</a:t>
            </a:r>
          </a:p>
          <a:p>
            <a:r>
              <a:rPr kumimoji="1" lang="ja-JP" altLang="en-US"/>
              <a:t>遠く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遠足	えん</a:t>
            </a:r>
            <a:r>
              <a:rPr kumimoji="1" lang="ja-JP" altLang="en-US" sz="2400" dirty="0">
                <a:solidFill>
                  <a:schemeClr val="tx1"/>
                </a:solidFill>
              </a:rPr>
              <a:t>そく	</a:t>
            </a:r>
            <a:r>
              <a:rPr kumimoji="1" lang="en-US" altLang="ja-JP" sz="2400" dirty="0">
                <a:solidFill>
                  <a:schemeClr val="tx1"/>
                </a:solidFill>
              </a:rPr>
              <a:t>field trip		</a:t>
            </a:r>
            <a:r>
              <a:rPr kumimoji="1" lang="ja-JP" altLang="en-US" sz="2400" dirty="0">
                <a:solidFill>
                  <a:schemeClr val="tx1"/>
                </a:solidFill>
              </a:rPr>
              <a:t>学校の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遠足</a:t>
            </a:r>
            <a:r>
              <a:rPr kumimoji="1" lang="ja-JP" altLang="en-US" sz="2400" dirty="0">
                <a:solidFill>
                  <a:schemeClr val="tx1"/>
                </a:solidFill>
              </a:rPr>
              <a:t>で近くの山に</a:t>
            </a:r>
            <a:r>
              <a:rPr kumimoji="1" lang="ja-JP" altLang="en-US" sz="2400">
                <a:solidFill>
                  <a:schemeClr val="tx1"/>
                </a:solidFill>
              </a:rPr>
              <a:t>のぼりました。／子どもは</a:t>
            </a:r>
            <a:r>
              <a:rPr kumimoji="1" lang="ja-JP" altLang="en-US" sz="2400" b="1">
                <a:solidFill>
                  <a:schemeClr val="tx1"/>
                </a:solidFill>
              </a:rPr>
              <a:t>遠足</a:t>
            </a:r>
            <a:r>
              <a:rPr kumimoji="1" lang="ja-JP" altLang="en-US" sz="2400">
                <a:solidFill>
                  <a:schemeClr val="tx1"/>
                </a:solidFill>
              </a:rPr>
              <a:t>をたのしみにしています。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遠い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とおい</a:t>
            </a:r>
            <a:r>
              <a:rPr kumimoji="1" lang="en-US" altLang="ja-JP" sz="2400" dirty="0">
                <a:solidFill>
                  <a:schemeClr val="tx1"/>
                </a:solidFill>
              </a:rPr>
              <a:t>	far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このホテルはえきから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遠い</a:t>
            </a:r>
            <a:r>
              <a:rPr kumimoji="1" lang="ja-JP" altLang="en-US" sz="2400">
                <a:solidFill>
                  <a:schemeClr val="tx1"/>
                </a:solidFill>
              </a:rPr>
              <a:t>です。／ここから</a:t>
            </a:r>
            <a:r>
              <a:rPr kumimoji="1" lang="ja-JP" altLang="en-US" sz="2400" b="1">
                <a:solidFill>
                  <a:schemeClr val="tx1"/>
                </a:solidFill>
              </a:rPr>
              <a:t>遠い</a:t>
            </a:r>
            <a:r>
              <a:rPr kumimoji="1" lang="ja-JP" altLang="en-US" sz="2400">
                <a:solidFill>
                  <a:schemeClr val="tx1"/>
                </a:solidFill>
              </a:rPr>
              <a:t>ですか。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遠く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とおく</a:t>
            </a:r>
            <a:r>
              <a:rPr kumimoji="1" lang="en-US" altLang="ja-JP" sz="2400" dirty="0">
                <a:solidFill>
                  <a:schemeClr val="tx1"/>
                </a:solidFill>
              </a:rPr>
              <a:t>	distant place, far away	</a:t>
            </a:r>
            <a:r>
              <a:rPr kumimoji="1" lang="ja-JP" altLang="en-US" sz="2400" dirty="0">
                <a:solidFill>
                  <a:schemeClr val="tx1"/>
                </a:solidFill>
              </a:rPr>
              <a:t>時間がありませんから、あまり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遠く</a:t>
            </a:r>
            <a:r>
              <a:rPr kumimoji="1" lang="ja-JP" altLang="en-US" sz="2400" dirty="0">
                <a:solidFill>
                  <a:schemeClr val="tx1"/>
                </a:solidFill>
              </a:rPr>
              <a:t>に行かないで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</a:t>
            </a:r>
            <a:r>
              <a:rPr kumimoji="1" lang="ja-JP" altLang="en-US" sz="2400" b="1">
                <a:solidFill>
                  <a:schemeClr val="tx1"/>
                </a:solidFill>
              </a:rPr>
              <a:t>遠く</a:t>
            </a:r>
            <a:r>
              <a:rPr kumimoji="1" lang="ja-JP" altLang="en-US" sz="2400">
                <a:solidFill>
                  <a:schemeClr val="tx1"/>
                </a:solidFill>
              </a:rPr>
              <a:t>でかみなり</a:t>
            </a:r>
            <a:r>
              <a:rPr kumimoji="1" lang="en-US" altLang="ja-JP" sz="2400" dirty="0">
                <a:solidFill>
                  <a:schemeClr val="tx1"/>
                </a:solidFill>
              </a:rPr>
              <a:t>(thunder)</a:t>
            </a:r>
            <a:r>
              <a:rPr kumimoji="1" lang="ja-JP" altLang="en-US" sz="2400">
                <a:solidFill>
                  <a:schemeClr val="tx1"/>
                </a:solidFill>
              </a:rPr>
              <a:t>がなっています。</a:t>
            </a:r>
            <a:r>
              <a:rPr kumimoji="1" lang="en-US" altLang="ja-JP" dirty="0"/>
              <a:t>	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0425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26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7670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1431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1024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5980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8889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233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1146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1391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3837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0976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731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85526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学校の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遠足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で近くの山にのぼりました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このホテルはえきから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遠い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時間がありませんから、あまり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遠く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に行かないでください。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630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far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エン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遠足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えんそく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field trip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とお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遠い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とおい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far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遠く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とおく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distant place, far away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:a16="http://schemas.microsoft.com/office/drawing/2014/main" id="{161DFD28-1B49-4950-9C36-BBA745E0C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1799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2022-09-13T23:36:41Z</dcterms:created>
  <dcterms:modified xsi:type="dcterms:W3CDTF">2022-09-13T23:53:37Z</dcterms:modified>
</cp:coreProperties>
</file>