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38235"/>
  </p:normalViewPr>
  <p:slideViewPr>
    <p:cSldViewPr snapToGrid="0">
      <p:cViewPr varScale="1">
        <p:scale>
          <a:sx n="69" d="100"/>
          <a:sy n="69" d="100"/>
        </p:scale>
        <p:origin x="27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845CF5-6A44-FD4F-9229-A5FED666514F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4D9B4-8593-6B4D-9DD3-51FD486D1E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818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楽</a:t>
            </a:r>
            <a:r>
              <a:rPr kumimoji="1" lang="en-US" altLang="ja-JP" dirty="0"/>
              <a:t>〕</a:t>
            </a:r>
            <a:r>
              <a:rPr kumimoji="1" lang="en-US" altLang="ja-JP" dirty="0" err="1"/>
              <a:t>N4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音楽</a:t>
            </a:r>
            <a:r>
              <a:rPr kumimoji="1" lang="en-US" altLang="ja-JP" dirty="0"/>
              <a:t>	N5	 〔</a:t>
            </a:r>
            <a:r>
              <a:rPr kumimoji="1" lang="ja-JP" altLang="en-US"/>
              <a:t>音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楽器</a:t>
            </a:r>
            <a:r>
              <a:rPr kumimoji="1" lang="en-US" altLang="ja-JP" dirty="0"/>
              <a:t>	N2N3	 〔</a:t>
            </a:r>
            <a:r>
              <a:rPr kumimoji="1" lang="ja-JP" altLang="en-US"/>
              <a:t>器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楽</a:t>
            </a:r>
            <a:r>
              <a:rPr kumimoji="1" lang="ja-JP" altLang="en-US" baseline="-25000"/>
              <a:t>な</a:t>
            </a:r>
            <a:r>
              <a:rPr kumimoji="1" lang="en-US" altLang="ja-JP" dirty="0"/>
              <a:t>	N2N3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気楽</a:t>
            </a:r>
            <a:r>
              <a:rPr kumimoji="1" lang="ja-JP" altLang="en-US" baseline="-25000"/>
              <a:t>な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気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楽しい</a:t>
            </a:r>
            <a:r>
              <a:rPr kumimoji="1" lang="en-US" altLang="ja-JP" dirty="0"/>
              <a:t>	N5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楽しむ</a:t>
            </a:r>
            <a:r>
              <a:rPr kumimoji="1" lang="en-US" altLang="ja-JP" dirty="0"/>
              <a:t>	N4</a:t>
            </a:r>
            <a:endParaRPr kumimoji="1" lang="ja-JP" alt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楽しみ</a:t>
            </a:r>
            <a:r>
              <a:rPr kumimoji="1" lang="en-US" altLang="ja-JP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音楽	おんがく	</a:t>
            </a:r>
            <a:r>
              <a:rPr kumimoji="1" lang="en-US" altLang="ja-JP" sz="1200" b="0" i="0" dirty="0">
                <a:latin typeface="Segoe UI Symbol" panose="020B0502040204020203" pitchFamily="34" charset="0"/>
                <a:ea typeface="Segoe UI Symbol" panose="020B0502040204020203" pitchFamily="34" charset="0"/>
              </a:rPr>
              <a:t>music</a:t>
            </a:r>
            <a:r>
              <a:rPr kumimoji="1" lang="en-US" altLang="ja-JP" dirty="0">
                <a:solidFill>
                  <a:schemeClr val="tx1"/>
                </a:solidFill>
              </a:rPr>
              <a:t>		</a:t>
            </a:r>
            <a:r>
              <a:rPr kumimoji="1" lang="ja-JP" altLang="en-US" sz="1200">
                <a:latin typeface="Segoe UI Historic" panose="020B0502040204020203" pitchFamily="34" charset="0"/>
              </a:rPr>
              <a:t>どんな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音楽</a:t>
            </a:r>
            <a:r>
              <a:rPr kumimoji="1" lang="ja-JP" altLang="en-US" sz="1200">
                <a:latin typeface="Segoe UI Historic" panose="020B0502040204020203" pitchFamily="34" charset="0"/>
              </a:rPr>
              <a:t>が好きですか</a:t>
            </a:r>
            <a:r>
              <a:rPr kumimoji="1" lang="ja-JP" altLang="en-US">
                <a:solidFill>
                  <a:schemeClr val="tx1"/>
                </a:solidFill>
              </a:rPr>
              <a:t>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音楽</a:t>
            </a:r>
            <a:r>
              <a:rPr kumimoji="1" lang="ja-JP" altLang="en-US" sz="1200">
                <a:latin typeface="Segoe UI Historic" panose="020B0502040204020203" pitchFamily="34" charset="0"/>
              </a:rPr>
              <a:t>を聞きながら、ジョギングする。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楽器</a:t>
            </a:r>
            <a:r>
              <a:rPr kumimoji="1" lang="en-US" altLang="ja-JP" dirty="0"/>
              <a:t>	</a:t>
            </a:r>
            <a:r>
              <a:rPr kumimoji="1" lang="ja-JP" altLang="en-US"/>
              <a:t>がっき</a:t>
            </a:r>
            <a:r>
              <a:rPr kumimoji="1" lang="en-US" altLang="ja-JP" dirty="0"/>
              <a:t>	musical instrument	</a:t>
            </a:r>
            <a:r>
              <a:rPr kumimoji="1" lang="ja-JP" altLang="en-US"/>
              <a:t>何か</a:t>
            </a:r>
            <a:r>
              <a:rPr kumimoji="1" lang="ja-JP" altLang="en-US" b="1"/>
              <a:t>楽器</a:t>
            </a:r>
            <a:r>
              <a:rPr kumimoji="1" lang="ja-JP" altLang="en-US"/>
              <a:t>ができますか。</a:t>
            </a:r>
            <a:r>
              <a:rPr kumimoji="1" lang="en-US" altLang="ja-JP" dirty="0"/>
              <a:t>…</a:t>
            </a:r>
            <a:r>
              <a:rPr kumimoji="1" lang="ja-JP" altLang="en-US"/>
              <a:t>ギターがひけます。／近くに</a:t>
            </a:r>
            <a:r>
              <a:rPr kumimoji="1" lang="ja-JP" altLang="en-US" b="1"/>
              <a:t>楽器</a:t>
            </a:r>
            <a:r>
              <a:rPr kumimoji="1" lang="ja-JP" altLang="en-US"/>
              <a:t>を売っている店はありますか。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楽</a:t>
            </a:r>
            <a:r>
              <a:rPr kumimoji="1" lang="ja-JP" altLang="en-US" baseline="-25000"/>
              <a:t>な</a:t>
            </a:r>
            <a:r>
              <a:rPr kumimoji="1" lang="ja-JP" altLang="en-US">
                <a:solidFill>
                  <a:schemeClr val="tx1"/>
                </a:solidFill>
              </a:rPr>
              <a:t>	らく	</a:t>
            </a:r>
            <a:r>
              <a:rPr kumimoji="1" lang="en-US" altLang="ja-JP" sz="1200" b="0" i="0" dirty="0">
                <a:latin typeface="Segoe UI Symbol" panose="020B0502040204020203" pitchFamily="34" charset="0"/>
                <a:ea typeface="Segoe UI Symbol" panose="020B0502040204020203" pitchFamily="34" charset="0"/>
              </a:rPr>
              <a:t>comfortable, relaxed, easy	</a:t>
            </a:r>
            <a:r>
              <a:rPr kumimoji="1" lang="ja-JP" altLang="en-US" sz="1200">
                <a:latin typeface="Segoe UI Historic" panose="020B0502040204020203" pitchFamily="34" charset="0"/>
              </a:rPr>
              <a:t>薬を飲んだら、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楽に</a:t>
            </a:r>
            <a:r>
              <a:rPr kumimoji="1" lang="ja-JP" altLang="en-US" sz="1200">
                <a:latin typeface="Segoe UI Historic" panose="020B0502040204020203" pitchFamily="34" charset="0"/>
              </a:rPr>
              <a:t>なりました</a:t>
            </a:r>
            <a:r>
              <a:rPr kumimoji="1" lang="ja-JP" altLang="en-US">
                <a:solidFill>
                  <a:schemeClr val="tx1"/>
                </a:solidFill>
              </a:rPr>
              <a:t>。／</a:t>
            </a:r>
            <a:r>
              <a:rPr kumimoji="1" lang="ja-JP" altLang="en-US"/>
              <a:t>パン屋は</a:t>
            </a:r>
            <a:r>
              <a:rPr kumimoji="1" lang="ja-JP" altLang="en-US" b="1"/>
              <a:t>楽</a:t>
            </a:r>
            <a:r>
              <a:rPr kumimoji="1" lang="ja-JP" altLang="en-US"/>
              <a:t>な仕事じゃありません。／友だちに話したら、気持ちが</a:t>
            </a:r>
            <a:r>
              <a:rPr kumimoji="1" lang="ja-JP" altLang="en-US" b="1"/>
              <a:t>楽</a:t>
            </a:r>
            <a:r>
              <a:rPr kumimoji="1" lang="ja-JP" altLang="en-US"/>
              <a:t>になった。／どうぞ</a:t>
            </a:r>
            <a:r>
              <a:rPr kumimoji="1" lang="ja-JP" altLang="en-US" b="1"/>
              <a:t>楽</a:t>
            </a:r>
            <a:r>
              <a:rPr kumimoji="1" lang="ja-JP" altLang="en-US"/>
              <a:t>にしてください。／人生、</a:t>
            </a:r>
            <a:r>
              <a:rPr kumimoji="1" lang="ja-JP" altLang="en-US" b="1"/>
              <a:t>楽</a:t>
            </a:r>
            <a:r>
              <a:rPr kumimoji="1" lang="ja-JP" altLang="en-US"/>
              <a:t>あれば苦あり。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気楽</a:t>
            </a:r>
            <a:r>
              <a:rPr kumimoji="1" lang="ja-JP" altLang="en-US" baseline="-25000"/>
              <a:t>な</a:t>
            </a:r>
            <a:r>
              <a:rPr kumimoji="1" lang="ja-JP" altLang="en-US">
                <a:solidFill>
                  <a:schemeClr val="tx1"/>
                </a:solidFill>
              </a:rPr>
              <a:t>	きらく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easy, carefree</a:t>
            </a:r>
            <a:r>
              <a:rPr kumimoji="1" lang="en-US" altLang="ja-JP" sz="1200" b="0" i="0" dirty="0">
                <a:latin typeface="Segoe UI Symbol" panose="020B0502040204020203" pitchFamily="34" charset="0"/>
                <a:ea typeface="Segoe UI Symbol" panose="020B0502040204020203" pitchFamily="34" charset="0"/>
              </a:rPr>
              <a:t>	</a:t>
            </a:r>
            <a:r>
              <a:rPr kumimoji="1" lang="ja-JP" altLang="en-US"/>
              <a:t>好きな時間に起きて好きなことをする。</a:t>
            </a:r>
            <a:r>
              <a:rPr kumimoji="1" lang="ja-JP" altLang="en-US" b="1"/>
              <a:t>気楽</a:t>
            </a:r>
            <a:r>
              <a:rPr kumimoji="1" lang="ja-JP" altLang="en-US"/>
              <a:t>な毎日です。／いやになったらやめようと</a:t>
            </a:r>
            <a:r>
              <a:rPr kumimoji="1" lang="ja-JP" altLang="en-US" b="1"/>
              <a:t>気楽</a:t>
            </a:r>
            <a:r>
              <a:rPr kumimoji="1" lang="ja-JP" altLang="en-US"/>
              <a:t>に考えています。</a:t>
            </a:r>
            <a:r>
              <a:rPr kumimoji="1" lang="en-US" altLang="ja-JP" sz="1200" b="0" i="0" dirty="0">
                <a:latin typeface="Segoe UI Symbol" panose="020B0502040204020203" pitchFamily="34" charset="0"/>
                <a:ea typeface="Segoe UI Symbol" panose="020B0502040204020203" pitchFamily="34" charset="0"/>
              </a:rPr>
              <a:t>		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楽しい</a:t>
            </a:r>
            <a:r>
              <a:rPr kumimoji="1" lang="ja-JP" altLang="en-US">
                <a:solidFill>
                  <a:schemeClr val="tx1"/>
                </a:solidFill>
              </a:rPr>
              <a:t>	たのしい	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enjoyable</a:t>
            </a:r>
            <a:r>
              <a:rPr kumimoji="1" lang="en-US" altLang="ja-JP" sz="1200" b="0" i="0" dirty="0">
                <a:latin typeface="Segoe UI Symbol" panose="020B0502040204020203" pitchFamily="34" charset="0"/>
                <a:ea typeface="Segoe UI Symbol" panose="020B0502040204020203" pitchFamily="34" charset="0"/>
              </a:rPr>
              <a:t>		</a:t>
            </a:r>
            <a:r>
              <a:rPr kumimoji="1" lang="ja-JP" altLang="en-US" sz="1200">
                <a:latin typeface="Segoe UI Historic" panose="020B0502040204020203" pitchFamily="34" charset="0"/>
              </a:rPr>
              <a:t>きのうはとても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楽しかった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</a:t>
            </a:r>
            <a:r>
              <a:rPr kumimoji="1" lang="ja-JP" altLang="en-US">
                <a:solidFill>
                  <a:schemeClr val="tx1"/>
                </a:solidFill>
              </a:rPr>
              <a:t>。</a:t>
            </a:r>
            <a:r>
              <a:rPr kumimoji="1" lang="ja-JP" altLang="en-US"/>
              <a:t>／日本語の勉強は</a:t>
            </a:r>
            <a:r>
              <a:rPr kumimoji="1" lang="ja-JP" altLang="en-US" b="1"/>
              <a:t>楽しい</a:t>
            </a:r>
            <a:r>
              <a:rPr kumimoji="1" lang="ja-JP" altLang="en-US"/>
              <a:t>です。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楽しむ</a:t>
            </a:r>
            <a:r>
              <a:rPr kumimoji="1" lang="ja-JP" altLang="en-US">
                <a:solidFill>
                  <a:schemeClr val="tx1"/>
                </a:solidFill>
              </a:rPr>
              <a:t>	たのしむ	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to enjoy</a:t>
            </a:r>
            <a:r>
              <a:rPr kumimoji="1" lang="en-US" altLang="ja-JP" dirty="0">
                <a:solidFill>
                  <a:schemeClr val="tx1"/>
                </a:solidFill>
              </a:rPr>
              <a:t>		</a:t>
            </a:r>
            <a:r>
              <a:rPr kumimoji="1" lang="ja-JP" altLang="en-US" sz="1200">
                <a:latin typeface="Segoe UI Historic" panose="020B0502040204020203" pitchFamily="34" charset="0"/>
              </a:rPr>
              <a:t>このゲームは子どももおとなも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楽しめます</a:t>
            </a:r>
            <a:r>
              <a:rPr kumimoji="1" lang="ja-JP" altLang="en-US">
                <a:solidFill>
                  <a:schemeClr val="tx1"/>
                </a:solidFill>
              </a:rPr>
              <a:t>。</a:t>
            </a:r>
            <a:r>
              <a:rPr kumimoji="1" lang="ja-JP" altLang="en-US"/>
              <a:t>／大学生活、</a:t>
            </a:r>
            <a:r>
              <a:rPr kumimoji="1" lang="ja-JP" altLang="en-US" b="1"/>
              <a:t>楽しんで</a:t>
            </a:r>
            <a:r>
              <a:rPr kumimoji="1" lang="ja-JP" altLang="en-US"/>
              <a:t>いますか？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楽しみ</a:t>
            </a:r>
            <a:r>
              <a:rPr kumimoji="1" lang="ja-JP" altLang="en-US">
                <a:solidFill>
                  <a:schemeClr val="tx1"/>
                </a:solidFill>
              </a:rPr>
              <a:t>	たのしみ	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joy</a:t>
            </a:r>
            <a:r>
              <a:rPr kumimoji="1" lang="en-US" altLang="ja-JP" dirty="0">
                <a:solidFill>
                  <a:schemeClr val="tx1"/>
                </a:solidFill>
              </a:rPr>
              <a:t>		</a:t>
            </a:r>
            <a:r>
              <a:rPr kumimoji="1" lang="ja-JP" altLang="en-US" sz="1200">
                <a:latin typeface="Segoe UI Historic" panose="020B0502040204020203" pitchFamily="34" charset="0"/>
              </a:rPr>
              <a:t>来週のパーティー、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楽しみ</a:t>
            </a:r>
            <a:r>
              <a:rPr kumimoji="1" lang="ja-JP" altLang="en-US" sz="1200">
                <a:latin typeface="Segoe UI Historic" panose="020B0502040204020203" pitchFamily="34" charset="0"/>
              </a:rPr>
              <a:t>にしています</a:t>
            </a:r>
            <a:r>
              <a:rPr kumimoji="1" lang="ja-JP" altLang="en-US">
                <a:solidFill>
                  <a:schemeClr val="tx1"/>
                </a:solidFill>
              </a:rPr>
              <a:t>。</a:t>
            </a:r>
            <a:r>
              <a:rPr kumimoji="1" lang="ja-JP" altLang="en-US"/>
              <a:t>／友だちに会うのが</a:t>
            </a:r>
            <a:r>
              <a:rPr kumimoji="1" lang="ja-JP" altLang="en-US" b="1"/>
              <a:t>楽しみ</a:t>
            </a:r>
            <a:r>
              <a:rPr kumimoji="1" lang="ja-JP" altLang="en-US"/>
              <a:t>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5542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3219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5584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2274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5219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3951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16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1922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9653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0509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6263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6430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5066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86555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音楽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を聞きながら、ジョギングする。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薬を飲んだら、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楽に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なりました。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きのうはとても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楽しかった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このゲームは子どももおとなも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楽しめます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来週のパーティー、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楽しみ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にしています。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ガク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ラク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音楽		おんがく	</a:t>
                      </a:r>
                      <a:r>
                        <a:rPr kumimoji="1" lang="en-US" altLang="ja-JP" sz="2400" b="0" i="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music</a:t>
                      </a:r>
                    </a:p>
                    <a:p>
                      <a:r>
                        <a:rPr kumimoji="1" lang="ja-JP" altLang="en-US" sz="2400"/>
                        <a:t>楽</a:t>
                      </a:r>
                      <a:r>
                        <a:rPr kumimoji="1" lang="ja-JP" altLang="en-US" sz="2400" baseline="-25000"/>
                        <a:t>な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らく		</a:t>
                      </a:r>
                      <a:r>
                        <a:rPr kumimoji="1" lang="en-US" altLang="ja-JP" sz="2400" b="0" i="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comfortable, relaxed, easy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たの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しい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たの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しむ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楽しい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たのしい	</a:t>
                      </a:r>
                      <a:r>
                        <a:rPr kumimoji="1" lang="en-US" altLang="ja-JP" sz="2400" b="0" i="0" dirty="0">
                          <a:solidFill>
                            <a:schemeClr val="tx1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enjoyable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楽しむ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たのしむ	</a:t>
                      </a:r>
                      <a:r>
                        <a:rPr kumimoji="1" lang="en-US" altLang="ja-JP" sz="2400" b="0" i="0" dirty="0">
                          <a:solidFill>
                            <a:schemeClr val="tx1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to enjoy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楽しみ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たのしみ	</a:t>
                      </a:r>
                      <a:r>
                        <a:rPr kumimoji="1" lang="en-US" altLang="ja-JP" sz="2400" b="0" i="0" dirty="0">
                          <a:solidFill>
                            <a:schemeClr val="tx1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joy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0698C4B-C0CA-FC45-A38D-4C129B11724E}"/>
              </a:ext>
            </a:extLst>
          </p:cNvPr>
          <p:cNvSpPr txBox="1"/>
          <p:nvPr/>
        </p:nvSpPr>
        <p:spPr>
          <a:xfrm>
            <a:off x="1823998" y="615317"/>
            <a:ext cx="22661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pleasure, music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E2150E3F-6619-5E47-921B-9761DCDBAA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17393"/>
            <a:ext cx="990601" cy="99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71407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365</Words>
  <Application>Microsoft Macintosh PowerPoint</Application>
  <PresentationFormat>ワイド画面</PresentationFormat>
  <Paragraphs>36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3</cp:revision>
  <dcterms:created xsi:type="dcterms:W3CDTF">2022-08-22T00:58:01Z</dcterms:created>
  <dcterms:modified xsi:type="dcterms:W3CDTF">2022-09-06T23:52:58Z</dcterms:modified>
</cp:coreProperties>
</file>