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7823"/>
  </p:normalViewPr>
  <p:slideViewPr>
    <p:cSldViewPr snapToGrid="0">
      <p:cViewPr varScale="1">
        <p:scale>
          <a:sx n="44" d="100"/>
          <a:sy n="44" d="100"/>
        </p:scale>
        <p:origin x="3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31FE5-B8A1-6A46-AD82-6622CA126F9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14E71-9A05-3542-9A20-EB0B35C484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47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業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授業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卒業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卒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工業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工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商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産業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産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農業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作業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作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職業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職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失業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授業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じゅぎょう</a:t>
            </a:r>
            <a:r>
              <a:rPr kumimoji="1" lang="en-US" altLang="ja-JP" baseline="0" dirty="0"/>
              <a:t>	class, lesson		</a:t>
            </a:r>
            <a:r>
              <a:rPr kumimoji="1" lang="ja-JP" altLang="en-US" b="1" baseline="0"/>
              <a:t>授業</a:t>
            </a:r>
            <a:r>
              <a:rPr kumimoji="1" lang="ja-JP" altLang="en-US" baseline="0"/>
              <a:t>は８時４５分からです。</a:t>
            </a:r>
            <a:r>
              <a:rPr kumimoji="1" lang="ja-JP" altLang="en-US" baseline="0">
                <a:latin typeface="+mn-lt"/>
              </a:rPr>
              <a:t>／来週の</a:t>
            </a:r>
            <a:r>
              <a:rPr kumimoji="1" lang="ja-JP" altLang="en-US" b="1" baseline="0">
                <a:latin typeface="+mn-lt"/>
              </a:rPr>
              <a:t>授業</a:t>
            </a:r>
            <a:r>
              <a:rPr kumimoji="1" lang="ja-JP" altLang="en-US" baseline="0">
                <a:latin typeface="+mn-lt"/>
              </a:rPr>
              <a:t>は休みです。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卒業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そつぎょう</a:t>
            </a:r>
            <a:r>
              <a:rPr kumimoji="1" lang="en-US" altLang="ja-JP" baseline="0" dirty="0">
                <a:latin typeface="+mn-lt"/>
              </a:rPr>
              <a:t>	graduation		</a:t>
            </a:r>
            <a:r>
              <a:rPr kumimoji="1" lang="ja-JP" altLang="en-US" baseline="0">
                <a:latin typeface="+mn-lt"/>
              </a:rPr>
              <a:t>ご</a:t>
            </a:r>
            <a:r>
              <a:rPr kumimoji="1" lang="ja-JP" altLang="en-US" b="1" baseline="0">
                <a:latin typeface="+mn-lt"/>
              </a:rPr>
              <a:t>卒業</a:t>
            </a:r>
            <a:r>
              <a:rPr kumimoji="1" lang="ja-JP" altLang="en-US" baseline="0">
                <a:latin typeface="+mn-lt"/>
              </a:rPr>
              <a:t>おめでとうございます。／</a:t>
            </a:r>
            <a:r>
              <a:rPr kumimoji="1" lang="ja-JP" altLang="en-US" b="1" baseline="0">
                <a:latin typeface="+mn-lt"/>
              </a:rPr>
              <a:t>卒業</a:t>
            </a:r>
            <a:r>
              <a:rPr kumimoji="1" lang="ja-JP" altLang="en-US" baseline="0">
                <a:latin typeface="+mn-lt"/>
              </a:rPr>
              <a:t>後は、東京の会社で働くつもりです。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工業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こうぎょう</a:t>
            </a:r>
            <a:r>
              <a:rPr kumimoji="1" lang="en-US" altLang="ja-JP" baseline="0" dirty="0">
                <a:latin typeface="+mn-lt"/>
              </a:rPr>
              <a:t>	industry		</a:t>
            </a:r>
            <a:r>
              <a:rPr kumimoji="1" lang="ja-JP" altLang="en-US" baseline="0">
                <a:latin typeface="+mn-lt"/>
              </a:rPr>
              <a:t>日本は多くの</a:t>
            </a:r>
            <a:r>
              <a:rPr kumimoji="1" lang="ja-JP" altLang="en-US" b="1" baseline="0">
                <a:latin typeface="+mn-lt"/>
              </a:rPr>
              <a:t>工業</a:t>
            </a:r>
            <a:r>
              <a:rPr kumimoji="1" lang="ja-JP" altLang="en-US" baseline="0">
                <a:latin typeface="+mn-lt"/>
              </a:rPr>
              <a:t>製品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せいひん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を輸出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ゆしゅつ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している。／社会の</a:t>
            </a:r>
            <a:r>
              <a:rPr kumimoji="1" lang="ja-JP" altLang="en-US" b="1" baseline="0">
                <a:latin typeface="+mn-lt"/>
              </a:rPr>
              <a:t>授業</a:t>
            </a:r>
            <a:r>
              <a:rPr kumimoji="1" lang="ja-JP" altLang="en-US" baseline="0">
                <a:latin typeface="+mn-lt"/>
              </a:rPr>
              <a:t>で、日本の</a:t>
            </a:r>
            <a:r>
              <a:rPr kumimoji="1" lang="ja-JP" altLang="en-US" b="1" baseline="0">
                <a:latin typeface="+mn-lt"/>
              </a:rPr>
              <a:t>工業</a:t>
            </a:r>
            <a:r>
              <a:rPr kumimoji="1" lang="ja-JP" altLang="en-US" baseline="0">
                <a:latin typeface="+mn-lt"/>
              </a:rPr>
              <a:t>について勉強した。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しょうぎょう</a:t>
            </a:r>
            <a:r>
              <a:rPr kumimoji="1" lang="en-US" altLang="ja-JP" baseline="0" dirty="0">
                <a:latin typeface="+mn-lt"/>
              </a:rPr>
              <a:t>	commerce		</a:t>
            </a:r>
            <a:r>
              <a:rPr kumimoji="1" lang="ja-JP" altLang="en-US" baseline="0">
                <a:latin typeface="+mn-lt"/>
              </a:rPr>
              <a:t>弟は</a:t>
            </a:r>
            <a:r>
              <a:rPr kumimoji="1" lang="ja-JP" altLang="en-US" b="1" baseline="0">
                <a:latin typeface="+mn-lt"/>
              </a:rPr>
              <a:t>商業</a:t>
            </a:r>
            <a:r>
              <a:rPr kumimoji="1" lang="ja-JP" altLang="en-US" baseline="0">
                <a:latin typeface="+mn-lt"/>
              </a:rPr>
              <a:t>高校に通っています。／彼は</a:t>
            </a:r>
            <a:r>
              <a:rPr kumimoji="1" lang="ja-JP" altLang="en-US" b="1" baseline="0">
                <a:latin typeface="+mn-lt"/>
              </a:rPr>
              <a:t>商業</a:t>
            </a:r>
            <a:r>
              <a:rPr kumimoji="1" lang="ja-JP" altLang="en-US" baseline="0">
                <a:latin typeface="+mn-lt"/>
              </a:rPr>
              <a:t>写真のカメラマンです。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産業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さんぎょう</a:t>
            </a:r>
            <a:r>
              <a:rPr kumimoji="1" lang="en-US" altLang="ja-JP" baseline="0" dirty="0">
                <a:latin typeface="+mn-lt"/>
              </a:rPr>
              <a:t>	industry		</a:t>
            </a:r>
            <a:r>
              <a:rPr kumimoji="1" lang="ja-JP" altLang="en-US" baseline="0">
                <a:latin typeface="+mn-lt"/>
              </a:rPr>
              <a:t>日本は自動車</a:t>
            </a:r>
            <a:r>
              <a:rPr kumimoji="1" lang="ja-JP" altLang="en-US" b="1" baseline="0">
                <a:latin typeface="+mn-lt"/>
              </a:rPr>
              <a:t>産業</a:t>
            </a:r>
            <a:r>
              <a:rPr kumimoji="1" lang="ja-JP" altLang="en-US" baseline="0">
                <a:latin typeface="+mn-lt"/>
              </a:rPr>
              <a:t>がさかんです。／</a:t>
            </a:r>
            <a:r>
              <a:rPr kumimoji="1" lang="ja-JP" altLang="en-US" b="1" baseline="0">
                <a:latin typeface="+mn-lt"/>
              </a:rPr>
              <a:t>工業</a:t>
            </a:r>
            <a:r>
              <a:rPr kumimoji="1" lang="ja-JP" altLang="en-US" baseline="0">
                <a:latin typeface="+mn-lt"/>
              </a:rPr>
              <a:t>、</a:t>
            </a:r>
            <a:r>
              <a:rPr kumimoji="1" lang="ja-JP" altLang="en-US" b="1" baseline="0">
                <a:latin typeface="+mn-lt"/>
              </a:rPr>
              <a:t>商業</a:t>
            </a:r>
            <a:r>
              <a:rPr kumimoji="1" lang="ja-JP" altLang="en-US" baseline="0">
                <a:latin typeface="+mn-lt"/>
              </a:rPr>
              <a:t>、</a:t>
            </a:r>
            <a:r>
              <a:rPr kumimoji="1" lang="ja-JP" altLang="en-US" b="1" baseline="0">
                <a:latin typeface="+mn-lt"/>
              </a:rPr>
              <a:t>農業</a:t>
            </a:r>
            <a:r>
              <a:rPr kumimoji="1" lang="ja-JP" altLang="en-US" baseline="0">
                <a:latin typeface="+mn-lt"/>
              </a:rPr>
              <a:t>など、さまざまな仕事をまとめて</a:t>
            </a:r>
            <a:r>
              <a:rPr kumimoji="1" lang="ja-JP" altLang="en-US" b="1" baseline="0">
                <a:latin typeface="+mn-lt"/>
              </a:rPr>
              <a:t>産業</a:t>
            </a:r>
            <a:r>
              <a:rPr kumimoji="1" lang="ja-JP" altLang="en-US" baseline="0">
                <a:latin typeface="+mn-lt"/>
              </a:rPr>
              <a:t>と言います。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農業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のうぎょう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agriculture		</a:t>
            </a:r>
            <a:r>
              <a:rPr kumimoji="1" lang="ja-JP" altLang="en-US" baseline="0">
                <a:solidFill>
                  <a:schemeClr val="tx1"/>
                </a:solidFill>
              </a:rPr>
              <a:t>兄は北海道で</a:t>
            </a:r>
            <a:r>
              <a:rPr kumimoji="1" lang="ja-JP" altLang="en-US" b="1" baseline="0">
                <a:solidFill>
                  <a:schemeClr val="tx1"/>
                </a:solidFill>
              </a:rPr>
              <a:t>農業</a:t>
            </a:r>
            <a:r>
              <a:rPr kumimoji="1" lang="ja-JP" altLang="en-US" baseline="0">
                <a:solidFill>
                  <a:schemeClr val="tx1"/>
                </a:solidFill>
              </a:rPr>
              <a:t>をしています。</a:t>
            </a:r>
            <a:r>
              <a:rPr kumimoji="1" lang="ja-JP" altLang="en-US" baseline="0">
                <a:latin typeface="+mn-lt"/>
              </a:rPr>
              <a:t>／わたしのふるさとは</a:t>
            </a:r>
            <a:r>
              <a:rPr kumimoji="1" lang="ja-JP" altLang="en-US" b="1" baseline="0">
                <a:latin typeface="+mn-lt"/>
              </a:rPr>
              <a:t>農業</a:t>
            </a:r>
            <a:r>
              <a:rPr kumimoji="1" lang="ja-JP" altLang="en-US" baseline="0">
                <a:latin typeface="+mn-lt"/>
              </a:rPr>
              <a:t>がさかんです。／</a:t>
            </a:r>
            <a:r>
              <a:rPr kumimoji="1" lang="ja-JP" altLang="en-US" b="1" baseline="0">
                <a:latin typeface="+mn-lt"/>
              </a:rPr>
              <a:t>農業</a:t>
            </a:r>
            <a:r>
              <a:rPr kumimoji="1" lang="ja-JP" altLang="en-US" baseline="0">
                <a:latin typeface="+mn-lt"/>
              </a:rPr>
              <a:t>をする若者が少なくなっています。／</a:t>
            </a:r>
            <a:r>
              <a:rPr kumimoji="1" lang="ja-JP" altLang="en-US" b="1" baseline="0">
                <a:latin typeface="+mn-lt"/>
              </a:rPr>
              <a:t>農業</a:t>
            </a:r>
            <a:r>
              <a:rPr kumimoji="1" lang="ja-JP" altLang="en-US" baseline="0">
                <a:latin typeface="+mn-lt"/>
              </a:rPr>
              <a:t>の機械化が進んでいます。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作業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さぎょう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work, task		</a:t>
            </a:r>
            <a:r>
              <a:rPr kumimoji="1" lang="ja-JP" altLang="en-US" b="1" baseline="0">
                <a:solidFill>
                  <a:schemeClr val="tx1"/>
                </a:solidFill>
              </a:rPr>
              <a:t>作業</a:t>
            </a:r>
            <a:r>
              <a:rPr kumimoji="1" lang="ja-JP" altLang="en-US" baseline="0">
                <a:solidFill>
                  <a:schemeClr val="tx1"/>
                </a:solidFill>
              </a:rPr>
              <a:t>は計画通りに進んでいます。</a:t>
            </a:r>
            <a:r>
              <a:rPr kumimoji="1" lang="ja-JP" altLang="en-US" baseline="0">
                <a:latin typeface="+mn-lt"/>
              </a:rPr>
              <a:t>／あと少しで</a:t>
            </a:r>
            <a:r>
              <a:rPr kumimoji="1" lang="ja-JP" altLang="en-US" b="1" baseline="0">
                <a:latin typeface="+mn-lt"/>
              </a:rPr>
              <a:t>作業</a:t>
            </a:r>
            <a:r>
              <a:rPr kumimoji="1" lang="ja-JP" altLang="en-US" baseline="0">
                <a:latin typeface="+mn-lt"/>
              </a:rPr>
              <a:t>が終わります。／大変な</a:t>
            </a:r>
            <a:r>
              <a:rPr kumimoji="1" lang="ja-JP" altLang="en-US" b="1" baseline="0">
                <a:latin typeface="+mn-lt"/>
              </a:rPr>
              <a:t>作業</a:t>
            </a:r>
            <a:r>
              <a:rPr kumimoji="1" lang="ja-JP" altLang="en-US" baseline="0">
                <a:latin typeface="+mn-lt"/>
              </a:rPr>
              <a:t>ですね。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職業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しょくぎょう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job, work		</a:t>
            </a:r>
            <a:r>
              <a:rPr kumimoji="1" lang="ja-JP" altLang="en-US" baseline="0">
                <a:solidFill>
                  <a:schemeClr val="tx1"/>
                </a:solidFill>
              </a:rPr>
              <a:t>どんな</a:t>
            </a:r>
            <a:r>
              <a:rPr kumimoji="1" lang="ja-JP" altLang="en-US" b="1" baseline="0">
                <a:solidFill>
                  <a:schemeClr val="tx1"/>
                </a:solidFill>
              </a:rPr>
              <a:t>職業</a:t>
            </a:r>
            <a:r>
              <a:rPr kumimoji="1" lang="ja-JP" altLang="en-US" baseline="0">
                <a:solidFill>
                  <a:schemeClr val="tx1"/>
                </a:solidFill>
              </a:rPr>
              <a:t>につきたいですか。</a:t>
            </a:r>
            <a:r>
              <a:rPr kumimoji="1" lang="ja-JP" altLang="en-US" baseline="0">
                <a:latin typeface="+mn-lt"/>
              </a:rPr>
              <a:t>／ご</a:t>
            </a:r>
            <a:r>
              <a:rPr kumimoji="1" lang="ja-JP" altLang="en-US" b="1" baseline="0">
                <a:latin typeface="+mn-lt"/>
              </a:rPr>
              <a:t>職業</a:t>
            </a:r>
            <a:r>
              <a:rPr kumimoji="1" lang="ja-JP" altLang="en-US" baseline="0">
                <a:latin typeface="+mn-lt"/>
              </a:rPr>
              <a:t>は何ですか。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失業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しつぎょう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unemployment	</a:t>
            </a:r>
            <a:r>
              <a:rPr kumimoji="1" lang="ja-JP" altLang="en-US" baseline="0">
                <a:solidFill>
                  <a:schemeClr val="tx1"/>
                </a:solidFill>
              </a:rPr>
              <a:t>若者の</a:t>
            </a:r>
            <a:r>
              <a:rPr kumimoji="1" lang="ja-JP" altLang="en-US" b="1" baseline="0">
                <a:solidFill>
                  <a:schemeClr val="tx1"/>
                </a:solidFill>
              </a:rPr>
              <a:t>失業</a:t>
            </a:r>
            <a:r>
              <a:rPr kumimoji="1" lang="ja-JP" altLang="en-US" baseline="0">
                <a:solidFill>
                  <a:schemeClr val="tx1"/>
                </a:solidFill>
              </a:rPr>
              <a:t>が増えている。</a:t>
            </a:r>
            <a:r>
              <a:rPr kumimoji="1" lang="ja-JP" altLang="en-US" baseline="0">
                <a:latin typeface="+mn-lt"/>
              </a:rPr>
              <a:t>／妹は</a:t>
            </a:r>
            <a:r>
              <a:rPr kumimoji="1" lang="ja-JP" altLang="en-US" b="1" baseline="0">
                <a:latin typeface="+mn-lt"/>
              </a:rPr>
              <a:t>失業</a:t>
            </a:r>
            <a:r>
              <a:rPr kumimoji="1" lang="ja-JP" altLang="en-US" baseline="0">
                <a:latin typeface="+mn-lt"/>
              </a:rPr>
              <a:t>中で仕事をさがしています。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56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90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37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656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962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03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18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894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232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730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80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09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2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授業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は８時４５分からです。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ご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卒業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おめでとうございます。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社会の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授業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で、日本の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工業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について勉強した。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弟は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商業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高校に通っています。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67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job, business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ギョウ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授業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じゅぎょう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class, lesson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卒業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そつぎょう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graduation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工業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こうぎょう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industry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商業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しょうぎょう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commerce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4C4DAD4B-766F-2843-B4EE-6E413CCFF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787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2022-09-15T03:24:16Z</dcterms:created>
  <dcterms:modified xsi:type="dcterms:W3CDTF">2022-09-15T03:24:51Z</dcterms:modified>
</cp:coreProperties>
</file>