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9728"/>
  </p:normalViewPr>
  <p:slideViewPr>
    <p:cSldViewPr snapToGrid="0">
      <p:cViewPr varScale="1">
        <p:scale>
          <a:sx n="46" d="100"/>
          <a:sy n="46" d="100"/>
        </p:scale>
        <p:origin x="36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CA8E-6B09-104A-8898-92F4EF59C47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0FF51-9E22-1A4E-BD75-E84420C0AA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2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意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意味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味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注意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用意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意外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外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得意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得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意識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意思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思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意志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志</a:t>
            </a:r>
            <a:r>
              <a:rPr kumimoji="1" lang="en-US" altLang="ja-JP" baseline="0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意味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meaning		</a:t>
            </a:r>
            <a:r>
              <a:rPr kumimoji="1" lang="ja-JP" altLang="en-US" baseline="0">
                <a:solidFill>
                  <a:schemeClr val="tx1"/>
                </a:solidFill>
              </a:rPr>
              <a:t>この文の</a:t>
            </a:r>
            <a:r>
              <a:rPr kumimoji="1" lang="ja-JP" altLang="en-US" b="1" baseline="0">
                <a:solidFill>
                  <a:schemeClr val="tx1"/>
                </a:solidFill>
              </a:rPr>
              <a:t>意味</a:t>
            </a:r>
            <a:r>
              <a:rPr kumimoji="1" lang="ja-JP" altLang="en-US" baseline="0">
                <a:solidFill>
                  <a:schemeClr val="tx1"/>
                </a:solidFill>
              </a:rPr>
              <a:t>がよくわかりせん。／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意味</a:t>
            </a:r>
            <a:r>
              <a:rPr kumimoji="1" lang="ja-JP" altLang="en-US" baseline="0">
                <a:solidFill>
                  <a:schemeClr val="tx1"/>
                </a:solidFill>
              </a:rPr>
              <a:t>は何ですか。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意見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いけん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opinion		</a:t>
            </a:r>
            <a:r>
              <a:rPr kumimoji="1" lang="ja-JP" altLang="en-US" baseline="0">
                <a:solidFill>
                  <a:schemeClr val="tx1"/>
                </a:solidFill>
              </a:rPr>
              <a:t>会議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かいぎ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で</a:t>
            </a:r>
            <a:r>
              <a:rPr kumimoji="1" lang="ja-JP" altLang="en-US" b="1" baseline="0">
                <a:solidFill>
                  <a:schemeClr val="tx1"/>
                </a:solidFill>
              </a:rPr>
              <a:t>意見</a:t>
            </a:r>
            <a:r>
              <a:rPr kumimoji="1" lang="ja-JP" altLang="en-US" baseline="0">
                <a:solidFill>
                  <a:schemeClr val="tx1"/>
                </a:solidFill>
              </a:rPr>
              <a:t>を言うつもりです。／ご</a:t>
            </a:r>
            <a:r>
              <a:rPr kumimoji="1" lang="ja-JP" altLang="en-US" b="1" baseline="0">
                <a:solidFill>
                  <a:schemeClr val="tx1"/>
                </a:solidFill>
              </a:rPr>
              <a:t>意見</a:t>
            </a:r>
            <a:r>
              <a:rPr kumimoji="1" lang="ja-JP" altLang="en-US" baseline="0">
                <a:solidFill>
                  <a:schemeClr val="tx1"/>
                </a:solidFill>
              </a:rPr>
              <a:t>をお聞かせください。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注意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ちゅうい</a:t>
            </a:r>
            <a:r>
              <a:rPr kumimoji="1" lang="en-US" altLang="ja-JP" baseline="0" dirty="0"/>
              <a:t>	care, caution		</a:t>
            </a:r>
            <a:r>
              <a:rPr kumimoji="1" lang="ja-JP" altLang="en-US" baseline="0"/>
              <a:t>車に</a:t>
            </a:r>
            <a:r>
              <a:rPr kumimoji="1" lang="ja-JP" altLang="en-US" b="1" baseline="0"/>
              <a:t>注意</a:t>
            </a:r>
            <a:r>
              <a:rPr kumimoji="1" lang="ja-JP" altLang="en-US" baseline="0"/>
              <a:t>してください。／授業中におしゃべりして、先生に</a:t>
            </a:r>
            <a:r>
              <a:rPr kumimoji="1" lang="ja-JP" altLang="en-US" b="1" baseline="0"/>
              <a:t>注意</a:t>
            </a:r>
            <a:r>
              <a:rPr kumimoji="1" lang="ja-JP" altLang="en-US" baseline="0"/>
              <a:t>された。／使用上の</a:t>
            </a:r>
            <a:r>
              <a:rPr kumimoji="1" lang="ja-JP" altLang="en-US" b="1" baseline="0"/>
              <a:t>注意</a:t>
            </a:r>
            <a:r>
              <a:rPr kumimoji="1" lang="ja-JP" altLang="en-US" baseline="0"/>
              <a:t>をよく読んでください。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用意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ようい</a:t>
            </a:r>
            <a:r>
              <a:rPr kumimoji="1" lang="en-US" altLang="ja-JP" baseline="0" dirty="0"/>
              <a:t>	preparation		</a:t>
            </a:r>
            <a:r>
              <a:rPr kumimoji="1" lang="ja-JP" altLang="en-US" b="1" baseline="0"/>
              <a:t>用意</a:t>
            </a:r>
            <a:r>
              <a:rPr kumimoji="1" lang="ja-JP" altLang="en-US" baseline="0"/>
              <a:t>できましたか。／今日は早く帰って、夕食の</a:t>
            </a:r>
            <a:r>
              <a:rPr kumimoji="1" lang="ja-JP" altLang="en-US" b="1" baseline="0"/>
              <a:t>用意</a:t>
            </a:r>
            <a:r>
              <a:rPr kumimoji="1" lang="ja-JP" altLang="en-US" baseline="0"/>
              <a:t>をしないといけない。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意外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いがい</a:t>
            </a:r>
            <a:r>
              <a:rPr kumimoji="1" lang="en-US" altLang="ja-JP" baseline="0" dirty="0"/>
              <a:t>	unexpected, surprising	</a:t>
            </a:r>
            <a:r>
              <a:rPr kumimoji="1" lang="ja-JP" altLang="en-US" baseline="0"/>
              <a:t>彼がピアノがひけるなんて、</a:t>
            </a:r>
            <a:r>
              <a:rPr kumimoji="1" lang="ja-JP" altLang="en-US" b="1" baseline="0"/>
              <a:t>意外</a:t>
            </a:r>
            <a:r>
              <a:rPr kumimoji="1" lang="ja-JP" altLang="en-US" baseline="0"/>
              <a:t>でした。／</a:t>
            </a:r>
            <a:r>
              <a:rPr kumimoji="1" lang="ja-JP" altLang="en-US" b="1" baseline="0"/>
              <a:t>意外</a:t>
            </a:r>
            <a:r>
              <a:rPr kumimoji="1" lang="ja-JP" altLang="en-US" baseline="0"/>
              <a:t>なことがわかりました。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得意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とくい</a:t>
            </a:r>
            <a:r>
              <a:rPr kumimoji="1" lang="en-US" altLang="ja-JP" baseline="0" dirty="0"/>
              <a:t>	good at		</a:t>
            </a:r>
            <a:r>
              <a:rPr kumimoji="1" lang="ja-JP" altLang="en-US" b="1" baseline="0"/>
              <a:t>得意</a:t>
            </a:r>
            <a:r>
              <a:rPr kumimoji="1" lang="ja-JP" altLang="en-US" baseline="0"/>
              <a:t>な料理は何ですか。／兄はスポーツが</a:t>
            </a:r>
            <a:r>
              <a:rPr kumimoji="1" lang="ja-JP" altLang="en-US" b="1" baseline="0"/>
              <a:t>得意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意識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いしき</a:t>
            </a:r>
            <a:r>
              <a:rPr kumimoji="1" lang="en-US" altLang="ja-JP" baseline="0" dirty="0"/>
              <a:t>	consciousness	</a:t>
            </a:r>
            <a:r>
              <a:rPr kumimoji="1" lang="ja-JP" altLang="en-US" baseline="0"/>
              <a:t>大けがですが、</a:t>
            </a:r>
            <a:r>
              <a:rPr kumimoji="1" lang="ja-JP" altLang="en-US" b="1" baseline="0"/>
              <a:t>意識</a:t>
            </a:r>
            <a:r>
              <a:rPr kumimoji="1" lang="ja-JP" altLang="en-US" baseline="0"/>
              <a:t>はあります。／</a:t>
            </a:r>
            <a:r>
              <a:rPr kumimoji="1" lang="en-US" altLang="ja-JP" baseline="0" dirty="0"/>
              <a:t>ICU</a:t>
            </a:r>
            <a:r>
              <a:rPr kumimoji="1" lang="ja-JP" altLang="en-US" baseline="0"/>
              <a:t>に入っていますが、</a:t>
            </a:r>
            <a:r>
              <a:rPr kumimoji="1" lang="ja-JP" altLang="en-US" b="1" baseline="0"/>
              <a:t>意識</a:t>
            </a:r>
            <a:r>
              <a:rPr kumimoji="1" lang="ja-JP" altLang="en-US" baseline="0"/>
              <a:t>がないそうです。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意思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いし</a:t>
            </a:r>
            <a:r>
              <a:rPr kumimoji="1" lang="en-US" altLang="ja-JP" baseline="0" dirty="0"/>
              <a:t>	mind, intention	</a:t>
            </a:r>
            <a:r>
              <a:rPr kumimoji="1" lang="ja-JP" altLang="en-US" baseline="0"/>
              <a:t>自分の</a:t>
            </a:r>
            <a:r>
              <a:rPr kumimoji="1" lang="ja-JP" altLang="en-US" b="1" baseline="0"/>
              <a:t>意思</a:t>
            </a:r>
            <a:r>
              <a:rPr kumimoji="1" lang="ja-JP" altLang="en-US" baseline="0"/>
              <a:t>をはっきり言う。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意志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いし</a:t>
            </a:r>
            <a:r>
              <a:rPr kumimoji="1" lang="en-US" altLang="ja-JP" baseline="0" dirty="0"/>
              <a:t>	will		</a:t>
            </a:r>
            <a:r>
              <a:rPr kumimoji="1" lang="ja-JP" altLang="en-US" baseline="0"/>
              <a:t>彼は</a:t>
            </a:r>
            <a:r>
              <a:rPr kumimoji="1" lang="ja-JP" altLang="en-US" b="1" baseline="0"/>
              <a:t>意志</a:t>
            </a:r>
            <a:r>
              <a:rPr kumimoji="1" lang="ja-JP" altLang="en-US" baseline="0"/>
              <a:t>が強い。／彼は</a:t>
            </a:r>
            <a:r>
              <a:rPr kumimoji="1" lang="ja-JP" altLang="en-US" b="1" baseline="0"/>
              <a:t>意志</a:t>
            </a:r>
            <a:r>
              <a:rPr kumimoji="1" lang="ja-JP" altLang="en-US" baseline="0"/>
              <a:t>が弱い。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67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21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20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94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55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83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37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12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71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55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89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76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この文の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意味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がよくわかりせん。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会議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かいぎ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意見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を言うつもりです。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車に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注意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mind, meaning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意味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いみ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meaning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意見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いけん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opinion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注意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ちゅうい</a:t>
                      </a:r>
                      <a:r>
                        <a:rPr kumimoji="1" lang="en-US" altLang="ja-JP" sz="2400" baseline="0" dirty="0"/>
                        <a:t>	care, caution	</a:t>
                      </a:r>
                      <a:endParaRPr kumimoji="1" lang="en-US" altLang="ja-JP" sz="24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2400" baseline="0"/>
                        <a:t>用意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ようい</a:t>
                      </a:r>
                      <a:r>
                        <a:rPr kumimoji="1" lang="en-US" altLang="ja-JP" sz="2400" baseline="0" dirty="0"/>
                        <a:t>	preparation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DFB7B37-D2E2-C841-8ADA-65E6FB386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216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2022-09-15T05:24:19Z</dcterms:created>
  <dcterms:modified xsi:type="dcterms:W3CDTF">2022-09-15T05:24:40Z</dcterms:modified>
</cp:coreProperties>
</file>