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7891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4A318-7A97-4845-B322-1A97B529D28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DC174-2144-F644-9DAE-4170F545AD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43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違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違反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反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違う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違い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間違い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間違える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違反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いはん</a:t>
            </a:r>
            <a:r>
              <a:rPr kumimoji="1" lang="en-US" altLang="ja-JP" baseline="0" dirty="0">
                <a:latin typeface="+mn-lt"/>
              </a:rPr>
              <a:t>	violation		</a:t>
            </a:r>
            <a:r>
              <a:rPr kumimoji="1" lang="ja-JP" altLang="en-US" baseline="0">
                <a:latin typeface="+mn-lt"/>
              </a:rPr>
              <a:t>スピード</a:t>
            </a:r>
            <a:r>
              <a:rPr kumimoji="1" lang="ja-JP" altLang="en-US" b="1" baseline="0">
                <a:latin typeface="+mn-lt"/>
              </a:rPr>
              <a:t>違反</a:t>
            </a:r>
            <a:r>
              <a:rPr kumimoji="1" lang="ja-JP" altLang="en-US" baseline="0">
                <a:latin typeface="+mn-lt"/>
              </a:rPr>
              <a:t>して、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万円もはらいました。／何度も</a:t>
            </a:r>
            <a:r>
              <a:rPr kumimoji="1" lang="ja-JP" altLang="en-US" b="1" baseline="0">
                <a:latin typeface="+mn-lt"/>
              </a:rPr>
              <a:t>違反</a:t>
            </a:r>
            <a:r>
              <a:rPr kumimoji="1" lang="ja-JP" altLang="en-US" baseline="0">
                <a:latin typeface="+mn-lt"/>
              </a:rPr>
              <a:t>すると、試合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しあい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に出られなくなります。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違う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ちがう</a:t>
            </a:r>
            <a:r>
              <a:rPr kumimoji="1" lang="en-US" altLang="ja-JP" baseline="0" dirty="0">
                <a:latin typeface="+mn-lt"/>
              </a:rPr>
              <a:t>	to be different	</a:t>
            </a:r>
            <a:r>
              <a:rPr kumimoji="1" lang="ja-JP" altLang="en-US" baseline="0">
                <a:latin typeface="+mn-lt"/>
              </a:rPr>
              <a:t>どこが</a:t>
            </a:r>
            <a:r>
              <a:rPr kumimoji="1" lang="ja-JP" altLang="en-US" b="1" baseline="0">
                <a:latin typeface="+mn-lt"/>
              </a:rPr>
              <a:t>違う</a:t>
            </a:r>
            <a:r>
              <a:rPr kumimoji="1" lang="ja-JP" altLang="en-US" baseline="0">
                <a:latin typeface="+mn-lt"/>
              </a:rPr>
              <a:t>か、わからない。／すみません、</a:t>
            </a:r>
            <a:r>
              <a:rPr kumimoji="1" lang="ja-JP" altLang="en-US" b="1" baseline="0">
                <a:latin typeface="+mn-lt"/>
              </a:rPr>
              <a:t>注文</a:t>
            </a:r>
            <a:r>
              <a:rPr kumimoji="1" lang="ja-JP" altLang="en-US" baseline="0">
                <a:latin typeface="+mn-lt"/>
              </a:rPr>
              <a:t>した物と違います。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違い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ちがい</a:t>
            </a:r>
            <a:r>
              <a:rPr kumimoji="1" lang="en-US" altLang="ja-JP" baseline="0" dirty="0">
                <a:latin typeface="+mn-lt"/>
              </a:rPr>
              <a:t>	difference		</a:t>
            </a:r>
            <a:r>
              <a:rPr kumimoji="1" lang="ja-JP" altLang="en-US" baseline="0">
                <a:latin typeface="+mn-lt"/>
              </a:rPr>
              <a:t>２つの</a:t>
            </a:r>
            <a:r>
              <a:rPr kumimoji="1" lang="ja-JP" altLang="en-US" b="1" baseline="0">
                <a:latin typeface="+mn-lt"/>
              </a:rPr>
              <a:t>違い</a:t>
            </a:r>
            <a:r>
              <a:rPr kumimoji="1" lang="ja-JP" altLang="en-US" baseline="0">
                <a:latin typeface="+mn-lt"/>
              </a:rPr>
              <a:t>は何ですか。／味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あじ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の</a:t>
            </a:r>
            <a:r>
              <a:rPr kumimoji="1" lang="ja-JP" altLang="en-US" b="1" baseline="0">
                <a:latin typeface="+mn-lt"/>
              </a:rPr>
              <a:t>違い</a:t>
            </a:r>
            <a:r>
              <a:rPr kumimoji="1" lang="ja-JP" altLang="en-US" baseline="0">
                <a:latin typeface="+mn-lt"/>
              </a:rPr>
              <a:t>がわかりますか。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間違い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まちがい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mistake, error	</a:t>
            </a:r>
            <a:r>
              <a:rPr kumimoji="1" lang="ja-JP" altLang="en-US" b="1" baseline="0">
                <a:solidFill>
                  <a:schemeClr val="tx1"/>
                </a:solidFill>
              </a:rPr>
              <a:t>間違い</a:t>
            </a:r>
            <a:r>
              <a:rPr kumimoji="1" lang="ja-JP" altLang="en-US" baseline="0">
                <a:solidFill>
                  <a:schemeClr val="tx1"/>
                </a:solidFill>
              </a:rPr>
              <a:t>がたくさんあります。／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間違い</a:t>
            </a:r>
            <a:r>
              <a:rPr kumimoji="1" lang="ja-JP" altLang="en-US" baseline="0">
                <a:solidFill>
                  <a:schemeClr val="tx1"/>
                </a:solidFill>
              </a:rPr>
              <a:t>がないか、何度もチェックしました。／</a:t>
            </a:r>
            <a:r>
              <a:rPr kumimoji="1" lang="ja-JP" altLang="en-US" b="1" baseline="0">
                <a:solidFill>
                  <a:schemeClr val="tx1"/>
                </a:solidFill>
              </a:rPr>
              <a:t>間違い</a:t>
            </a:r>
            <a:r>
              <a:rPr kumimoji="1" lang="ja-JP" altLang="en-US" baseline="0">
                <a:solidFill>
                  <a:schemeClr val="tx1"/>
                </a:solidFill>
              </a:rPr>
              <a:t>電話でした。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間違える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まちがえる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make a mistake	</a:t>
            </a:r>
            <a:r>
              <a:rPr kumimoji="1" lang="ja-JP" altLang="en-US" baseline="0">
                <a:solidFill>
                  <a:schemeClr val="tx1"/>
                </a:solidFill>
              </a:rPr>
              <a:t>すみません、番号を</a:t>
            </a:r>
            <a:r>
              <a:rPr kumimoji="1" lang="ja-JP" altLang="en-US" b="1" baseline="0">
                <a:solidFill>
                  <a:schemeClr val="tx1"/>
                </a:solidFill>
              </a:rPr>
              <a:t>間違えました</a:t>
            </a:r>
            <a:r>
              <a:rPr kumimoji="1" lang="ja-JP" altLang="en-US" baseline="0">
                <a:solidFill>
                  <a:schemeClr val="tx1"/>
                </a:solidFill>
              </a:rPr>
              <a:t>。／時間を</a:t>
            </a:r>
            <a:r>
              <a:rPr kumimoji="1" lang="ja-JP" altLang="en-US" b="1" baseline="0">
                <a:solidFill>
                  <a:schemeClr val="tx1"/>
                </a:solidFill>
              </a:rPr>
              <a:t>間違えて</a:t>
            </a:r>
            <a:r>
              <a:rPr kumimoji="1" lang="ja-JP" altLang="en-US" baseline="0">
                <a:solidFill>
                  <a:schemeClr val="tx1"/>
                </a:solidFill>
              </a:rPr>
              <a:t>、彼に教えてしまいました。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892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35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089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21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8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35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44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58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75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08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41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6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5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スピード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違反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万円もはらいました。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違う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か、わからない。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２つの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は何ですか。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間違い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がたくさんあります。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differ, violate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違反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いはん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violation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ちが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違う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ちがう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be different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違い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ちがい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difference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間違い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まちがい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mistake, error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83729AD-A4A4-9041-A145-6490F491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315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2022-09-15T03:32:24Z</dcterms:created>
  <dcterms:modified xsi:type="dcterms:W3CDTF">2022-09-15T03:32:51Z</dcterms:modified>
</cp:coreProperties>
</file>