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320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7C06E-1268-CE4E-A23D-2D5E7303691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95B46-D44D-194C-8756-2B26B9B247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1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辞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辞書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書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辞典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典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辞退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接辞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接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辞める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辞書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じしょ</a:t>
            </a:r>
            <a:r>
              <a:rPr kumimoji="1" lang="en-US" altLang="ja-JP" baseline="0" dirty="0"/>
              <a:t>	dictionary		</a:t>
            </a:r>
            <a:r>
              <a:rPr kumimoji="1" lang="ja-JP" altLang="en-US" b="1" baseline="0"/>
              <a:t>辞書</a:t>
            </a:r>
            <a:r>
              <a:rPr kumimoji="1" lang="ja-JP" altLang="en-US" baseline="0"/>
              <a:t>を持っていますか。／</a:t>
            </a:r>
            <a:r>
              <a:rPr kumimoji="1" lang="ja-JP" altLang="en-US" b="1" baseline="0"/>
              <a:t>辞書</a:t>
            </a:r>
            <a:r>
              <a:rPr kumimoji="1" lang="ja-JP" altLang="en-US" baseline="0"/>
              <a:t>を引いてください。／ことばの意味を</a:t>
            </a:r>
            <a:r>
              <a:rPr kumimoji="1" lang="ja-JP" altLang="en-US" b="1" baseline="0"/>
              <a:t>辞書</a:t>
            </a:r>
            <a:r>
              <a:rPr kumimoji="1" lang="ja-JP" altLang="en-US" baseline="0"/>
              <a:t>でしらべます。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じてん</a:t>
            </a:r>
            <a:r>
              <a:rPr kumimoji="1" lang="en-US" altLang="ja-JP" baseline="0" dirty="0"/>
              <a:t>	dictionary		</a:t>
            </a:r>
            <a:r>
              <a:rPr kumimoji="1" lang="ja-JP" altLang="en-US" baseline="0"/>
              <a:t>この電子</a:t>
            </a:r>
            <a:r>
              <a:rPr kumimoji="1" lang="ja-JP" altLang="en-US" b="1" baseline="0"/>
              <a:t>辞書</a:t>
            </a:r>
            <a:r>
              <a:rPr kumimoji="1" lang="ja-JP" altLang="en-US" baseline="0"/>
              <a:t>は２つ国語</a:t>
            </a:r>
            <a:r>
              <a:rPr kumimoji="1" lang="ja-JP" altLang="en-US" b="1" baseline="0"/>
              <a:t>辞典</a:t>
            </a:r>
            <a:r>
              <a:rPr kumimoji="1" lang="ja-JP" altLang="en-US" baseline="0"/>
              <a:t>が入っています。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辞退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じたい</a:t>
            </a:r>
            <a:r>
              <a:rPr kumimoji="1" lang="en-US" altLang="ja-JP" baseline="0" dirty="0"/>
              <a:t>	declining, withdraw	</a:t>
            </a:r>
            <a:r>
              <a:rPr kumimoji="1" lang="ja-JP" altLang="en-US" baseline="0"/>
              <a:t>彼は大会出場を</a:t>
            </a:r>
            <a:r>
              <a:rPr kumimoji="1" lang="ja-JP" altLang="en-US" b="1" baseline="0"/>
              <a:t>辞退</a:t>
            </a:r>
            <a:r>
              <a:rPr kumimoji="1" lang="ja-JP" altLang="en-US" baseline="0"/>
              <a:t>したそうです。／昨年は入学</a:t>
            </a:r>
            <a:r>
              <a:rPr kumimoji="1" lang="ja-JP" altLang="en-US" b="1" baseline="0"/>
              <a:t>辞退</a:t>
            </a:r>
            <a:r>
              <a:rPr kumimoji="1" lang="ja-JP" altLang="en-US" baseline="0"/>
              <a:t>者が多かった。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じひょう</a:t>
            </a:r>
            <a:r>
              <a:rPr kumimoji="1" lang="en-US" altLang="ja-JP" baseline="0" dirty="0"/>
              <a:t>	letter of resignation	</a:t>
            </a:r>
            <a:r>
              <a:rPr kumimoji="1" lang="ja-JP" altLang="en-US" baseline="0"/>
              <a:t>会社に</a:t>
            </a:r>
            <a:r>
              <a:rPr kumimoji="1" lang="ja-JP" altLang="en-US" b="1" baseline="0"/>
              <a:t>辞表</a:t>
            </a:r>
            <a:r>
              <a:rPr kumimoji="1" lang="ja-JP" altLang="en-US" baseline="0"/>
              <a:t>を出しました。</a:t>
            </a:r>
            <a:r>
              <a:rPr kumimoji="1" lang="en-US" altLang="ja-JP" baseline="0" dirty="0"/>
              <a:t> </a:t>
            </a:r>
            <a:r>
              <a:rPr kumimoji="1" lang="ja-JP" altLang="en-US" baseline="0"/>
              <a:t>／いつでも</a:t>
            </a:r>
            <a:r>
              <a:rPr kumimoji="1" lang="ja-JP" altLang="en-US" b="1" baseline="0"/>
              <a:t>辞められる</a:t>
            </a:r>
            <a:r>
              <a:rPr kumimoji="1" lang="ja-JP" altLang="en-US" baseline="0"/>
              <a:t>ように、かばんに</a:t>
            </a:r>
            <a:r>
              <a:rPr kumimoji="1" lang="ja-JP" altLang="en-US" b="1" baseline="0"/>
              <a:t>辞表</a:t>
            </a:r>
            <a:r>
              <a:rPr kumimoji="1" lang="ja-JP" altLang="en-US" baseline="0"/>
              <a:t>を入れています。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接辞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せつじ</a:t>
            </a:r>
            <a:r>
              <a:rPr kumimoji="1" lang="en-US" altLang="ja-JP" baseline="0" dirty="0"/>
              <a:t>	affix		</a:t>
            </a:r>
            <a:r>
              <a:rPr kumimoji="1" lang="ja-JP" altLang="en-US" baseline="0"/>
              <a:t>「お金」の「お」、「子どもたち」の「たち」は</a:t>
            </a:r>
            <a:r>
              <a:rPr kumimoji="1" lang="ja-JP" altLang="en-US" b="1" baseline="0"/>
              <a:t>接辞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辞める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やめる</a:t>
            </a:r>
            <a:r>
              <a:rPr kumimoji="1" lang="en-US" altLang="ja-JP" baseline="0" dirty="0"/>
              <a:t>	to leave, to quit	</a:t>
            </a:r>
            <a:r>
              <a:rPr kumimoji="1" lang="ja-JP" altLang="en-US" baseline="0"/>
              <a:t>彼は先月会社を</a:t>
            </a:r>
            <a:r>
              <a:rPr kumimoji="1" lang="ja-JP" altLang="en-US" b="1" baseline="0"/>
              <a:t>辞めた</a:t>
            </a:r>
            <a:r>
              <a:rPr kumimoji="1" lang="ja-JP" altLang="en-US" baseline="0"/>
              <a:t>そうです。／サークルを</a:t>
            </a:r>
            <a:r>
              <a:rPr kumimoji="1" lang="ja-JP" altLang="en-US" b="1" baseline="0"/>
              <a:t>辞める</a:t>
            </a:r>
            <a:r>
              <a:rPr kumimoji="1" lang="ja-JP" altLang="en-US" baseline="0"/>
              <a:t>つもりです。／えっ、大学を</a:t>
            </a:r>
            <a:r>
              <a:rPr kumimoji="1" lang="ja-JP" altLang="en-US" b="1" baseline="0"/>
              <a:t>辞める</a:t>
            </a:r>
            <a:r>
              <a:rPr kumimoji="1" lang="ja-JP" altLang="en-US" baseline="0"/>
              <a:t>んですか。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742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03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8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87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90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41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203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40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30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59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69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43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辞書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を引いてください。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この電子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辞書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は２つ国語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辞典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が入っています。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彼は先月会社を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辞めた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876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word, affix, resign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辞書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じしょ</a:t>
                      </a:r>
                      <a:r>
                        <a:rPr kumimoji="1" lang="en-US" altLang="ja-JP" sz="2400" baseline="0" dirty="0"/>
                        <a:t>	dictionary</a:t>
                      </a:r>
                    </a:p>
                    <a:p>
                      <a:r>
                        <a:rPr kumimoji="1" lang="ja-JP" altLang="en-US" sz="2400" baseline="0"/>
                        <a:t>辞典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じてん</a:t>
                      </a:r>
                      <a:r>
                        <a:rPr kumimoji="1" lang="en-US" altLang="ja-JP" sz="2400" baseline="0" dirty="0"/>
                        <a:t>	dictionary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辞める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やめる</a:t>
                      </a:r>
                      <a:r>
                        <a:rPr kumimoji="1" lang="en-US" altLang="ja-JP" sz="2400" baseline="0" dirty="0"/>
                        <a:t>	to leave, to quit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FE459D2-29E8-E848-853D-FFF10CE9E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739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2022-09-15T07:16:25Z</dcterms:created>
  <dcterms:modified xsi:type="dcterms:W3CDTF">2022-09-15T07:16:58Z</dcterms:modified>
</cp:coreProperties>
</file>