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592"/>
  </p:normalViewPr>
  <p:slideViewPr>
    <p:cSldViewPr snapToGrid="0">
      <p:cViewPr varScale="1">
        <p:scale>
          <a:sx n="73" d="100"/>
          <a:sy n="73" d="100"/>
        </p:scale>
        <p:origin x="2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9B181-6E5B-194F-9FB8-1D927D21C45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759A0-BA12-4641-91B4-00786AB00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61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準備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備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水準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水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基準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基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標準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標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準急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急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準備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じゅんび</a:t>
            </a:r>
            <a:r>
              <a:rPr kumimoji="1" lang="en-US" altLang="ja-JP" baseline="0" dirty="0"/>
              <a:t>	preparation, arrangement	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できましたか。／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中です。もう少しお待ちください。／来週テストをします。</a:t>
            </a:r>
            <a:r>
              <a:rPr kumimoji="1" lang="ja-JP" altLang="en-US" b="1" baseline="0"/>
              <a:t>準備</a:t>
            </a:r>
            <a:r>
              <a:rPr kumimoji="1" lang="ja-JP" altLang="en-US" baseline="0"/>
              <a:t>しておいてください。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水準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すいじゅん</a:t>
            </a:r>
            <a:r>
              <a:rPr kumimoji="1" lang="en-US" altLang="ja-JP" baseline="0" dirty="0"/>
              <a:t>	level, standard	</a:t>
            </a:r>
            <a:r>
              <a:rPr kumimoji="1" lang="ja-JP" altLang="en-US" baseline="0"/>
              <a:t>Ａ国は教育</a:t>
            </a:r>
            <a:r>
              <a:rPr kumimoji="1" lang="ja-JP" altLang="en-US" b="1" baseline="0"/>
              <a:t>水準</a:t>
            </a:r>
            <a:r>
              <a:rPr kumimoji="1" lang="ja-JP" altLang="en-US" baseline="0"/>
              <a:t>が高い。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基準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きじゅん</a:t>
            </a:r>
            <a:r>
              <a:rPr kumimoji="1" lang="en-US" altLang="ja-JP" baseline="0" dirty="0"/>
              <a:t>	standard		</a:t>
            </a:r>
            <a:r>
              <a:rPr kumimoji="1" lang="ja-JP" altLang="en-US" baseline="0"/>
              <a:t>どのような</a:t>
            </a:r>
            <a:r>
              <a:rPr kumimoji="1" lang="ja-JP" altLang="en-US" b="1" baseline="0"/>
              <a:t>基準</a:t>
            </a:r>
            <a:r>
              <a:rPr kumimoji="1" lang="ja-JP" altLang="en-US" baseline="0"/>
              <a:t>で選ぶのですか。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標準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ひょうじゅん</a:t>
            </a:r>
            <a:r>
              <a:rPr kumimoji="1" lang="en-US" altLang="ja-JP" baseline="0" dirty="0"/>
              <a:t>	standard, norm	</a:t>
            </a:r>
            <a:r>
              <a:rPr kumimoji="1" lang="ja-JP" altLang="en-US" baseline="0"/>
              <a:t>はがきの</a:t>
            </a:r>
            <a:r>
              <a:rPr kumimoji="1" lang="ja-JP" altLang="en-US" b="1" baseline="0"/>
              <a:t>標準</a:t>
            </a:r>
            <a:r>
              <a:rPr kumimoji="1" lang="ja-JP" altLang="en-US" baseline="0"/>
              <a:t>サイズは</a:t>
            </a:r>
            <a:r>
              <a:rPr kumimoji="1" lang="en-US" altLang="ja-JP" baseline="0" dirty="0" err="1"/>
              <a:t>10cm×14.8cm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準急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じゅんきゅう</a:t>
            </a:r>
            <a:r>
              <a:rPr kumimoji="1" lang="en-US" altLang="ja-JP" baseline="0" dirty="0"/>
              <a:t>	semi-express (train)	</a:t>
            </a:r>
            <a:r>
              <a:rPr kumimoji="1" lang="ja-JP" altLang="en-US" baseline="0"/>
              <a:t>次の</a:t>
            </a:r>
            <a:r>
              <a:rPr kumimoji="1" lang="ja-JP" altLang="en-US" b="1" baseline="0"/>
              <a:t>準急</a:t>
            </a:r>
            <a:r>
              <a:rPr kumimoji="1" lang="ja-JP" altLang="en-US" baseline="0"/>
              <a:t>よりこの電車のほうが早く着きます。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86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84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858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19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70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47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14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1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48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13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52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37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5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準備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準備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中です。もう少しお待ちください。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Ａ国は教育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水準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が高い。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standard, semi-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ジュン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準備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じゅんび</a:t>
                      </a:r>
                      <a:r>
                        <a:rPr kumimoji="1" lang="en-US" altLang="ja-JP" sz="2400" baseline="0" dirty="0"/>
                        <a:t>	preparation, arrangement</a:t>
                      </a:r>
                    </a:p>
                    <a:p>
                      <a:r>
                        <a:rPr kumimoji="1" lang="ja-JP" altLang="en-US" sz="2400" baseline="0"/>
                        <a:t>水準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すいじゅん</a:t>
                      </a:r>
                      <a:r>
                        <a:rPr kumimoji="1" lang="en-US" altLang="ja-JP" sz="2400" baseline="0" dirty="0"/>
                        <a:t>	level, standard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6305BA1-C3C0-664B-ADD6-E3CF548F5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609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2022-09-15T04:38:10Z</dcterms:created>
  <dcterms:modified xsi:type="dcterms:W3CDTF">2022-09-15T04:38:48Z</dcterms:modified>
</cp:coreProperties>
</file>