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163"/>
  </p:normalViewPr>
  <p:slideViewPr>
    <p:cSldViewPr snapToGrid="0">
      <p:cViewPr varScale="1">
        <p:scale>
          <a:sx n="58" d="100"/>
          <a:sy n="58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43D15-E478-C14C-A5D5-DA55732A1F3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391FF-27E4-664C-BD88-1C76B2DA25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145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較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比較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比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比較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ひかく</a:t>
            </a:r>
            <a:r>
              <a:rPr kumimoji="1" lang="en-US" altLang="ja-JP" dirty="0">
                <a:latin typeface="+mn-lt"/>
              </a:rPr>
              <a:t>	comparison		</a:t>
            </a:r>
            <a:r>
              <a:rPr kumimoji="1" lang="ja-JP" altLang="en-US">
                <a:latin typeface="+mn-lt"/>
              </a:rPr>
              <a:t>３社の料金を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する。／日本語と中国語の外来語を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する。／この会社の</a:t>
            </a:r>
            <a:r>
              <a:rPr kumimoji="1" lang="en-US" altLang="ja-JP" dirty="0">
                <a:latin typeface="+mn-lt"/>
              </a:rPr>
              <a:t>Web</a:t>
            </a:r>
            <a:r>
              <a:rPr kumimoji="1" lang="ja-JP" altLang="en-US">
                <a:latin typeface="+mn-lt"/>
              </a:rPr>
              <a:t>サイトは商品を</a:t>
            </a:r>
            <a:r>
              <a:rPr kumimoji="1" lang="ja-JP" altLang="en-US" b="1">
                <a:latin typeface="+mn-lt"/>
              </a:rPr>
              <a:t>比較</a:t>
            </a:r>
            <a:r>
              <a:rPr kumimoji="1" lang="ja-JP" altLang="en-US">
                <a:latin typeface="+mn-lt"/>
              </a:rPr>
              <a:t>しやすいです。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2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09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62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65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16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98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28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80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93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53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99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日本語と中国語の外来語を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この会社の</a:t>
            </a:r>
            <a:r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Web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サイトは商品を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比較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しやすいです。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compare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比較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ひかく</a:t>
                      </a:r>
                      <a:r>
                        <a:rPr kumimoji="1" lang="en-US" altLang="ja-JP" sz="2400" dirty="0">
                          <a:latin typeface="+mn-lt"/>
                        </a:rPr>
                        <a:t>	comparison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F5F5784A-3071-774E-AEF5-2AFA748C7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2022-09-15T01:22:16Z</dcterms:created>
  <dcterms:modified xsi:type="dcterms:W3CDTF">2022-09-15T01:25:34Z</dcterms:modified>
</cp:coreProperties>
</file>