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6190"/>
  </p:normalViewPr>
  <p:slideViewPr>
    <p:cSldViewPr snapToGrid="0">
      <p:cViewPr varScale="1">
        <p:scale>
          <a:sx n="55" d="100"/>
          <a:sy n="55" d="100"/>
        </p:scale>
        <p:origin x="33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6DFF9-65F1-5F45-A223-C84577224F1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15CAF-290F-2741-89B0-00A3F24982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57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感じる</a:t>
            </a:r>
            <a:r>
              <a:rPr kumimoji="1" lang="en-US" altLang="ja-JP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感じ</a:t>
            </a:r>
            <a:r>
              <a:rPr kumimoji="1" lang="en-US" altLang="ja-JP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感動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動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感心</a:t>
            </a:r>
            <a:r>
              <a:rPr kumimoji="1" lang="ja-JP" altLang="en-US" baseline="-25000"/>
              <a:t>する・な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心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感謝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謝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感覚</a:t>
            </a:r>
            <a:r>
              <a:rPr kumimoji="1" lang="en-US" altLang="ja-JP" dirty="0"/>
              <a:t>	N2N3	 〔</a:t>
            </a:r>
            <a:r>
              <a:rPr kumimoji="1" lang="ja-JP" altLang="en-US"/>
              <a:t>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感情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>
                <a:latin typeface="Segoe UI Historic" panose="020B0502040204020203" pitchFamily="34" charset="0"/>
              </a:rPr>
              <a:t>感想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想</a:t>
            </a:r>
            <a:r>
              <a:rPr kumimoji="1" lang="en-US" altLang="ja-JP" dirty="0"/>
              <a:t>〕N2N3</a:t>
            </a:r>
            <a:endParaRPr kumimoji="1" lang="en-US" altLang="ja-JP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感じる</a:t>
            </a:r>
            <a:r>
              <a:rPr kumimoji="1" lang="en-US" altLang="ja-JP" dirty="0"/>
              <a:t>	</a:t>
            </a:r>
            <a:r>
              <a:rPr kumimoji="1" lang="ja-JP" altLang="en-US"/>
              <a:t>かんじる</a:t>
            </a:r>
            <a:r>
              <a:rPr kumimoji="1" lang="en-US" altLang="ja-JP" dirty="0"/>
              <a:t>	to feel		</a:t>
            </a:r>
            <a:r>
              <a:rPr kumimoji="1" lang="ja-JP" altLang="en-US"/>
              <a:t>歩くとき、左足に痛みを</a:t>
            </a:r>
            <a:r>
              <a:rPr kumimoji="1" lang="ja-JP" altLang="en-US" b="1"/>
              <a:t>感じました</a:t>
            </a:r>
            <a:r>
              <a:rPr kumimoji="1" lang="ja-JP" altLang="en-US">
                <a:latin typeface="+mn-lt"/>
              </a:rPr>
              <a:t>。／彼にはやる気が</a:t>
            </a:r>
            <a:r>
              <a:rPr kumimoji="1" lang="ja-JP" altLang="en-US" b="1">
                <a:latin typeface="+mn-lt"/>
              </a:rPr>
              <a:t>感じられない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感じ</a:t>
            </a:r>
            <a:r>
              <a:rPr kumimoji="1" lang="en-US" altLang="ja-JP" dirty="0"/>
              <a:t>	</a:t>
            </a:r>
            <a:r>
              <a:rPr kumimoji="1" lang="ja-JP" altLang="en-US"/>
              <a:t>かんじ</a:t>
            </a:r>
            <a:r>
              <a:rPr kumimoji="1" lang="en-US" altLang="ja-JP" dirty="0"/>
              <a:t>	feeling		</a:t>
            </a:r>
            <a:r>
              <a:rPr kumimoji="1" lang="ja-JP" altLang="en-US">
                <a:latin typeface="+mn-lt"/>
              </a:rPr>
              <a:t>どんな</a:t>
            </a:r>
            <a:r>
              <a:rPr kumimoji="1" lang="ja-JP" altLang="en-US" b="1">
                <a:latin typeface="+mn-lt"/>
              </a:rPr>
              <a:t>感じ</a:t>
            </a:r>
            <a:r>
              <a:rPr kumimoji="1" lang="ja-JP" altLang="en-US">
                <a:latin typeface="+mn-lt"/>
              </a:rPr>
              <a:t>の人ですか。／</a:t>
            </a:r>
            <a:r>
              <a:rPr kumimoji="1" lang="ja-JP" altLang="en-US"/>
              <a:t>何か変な</a:t>
            </a:r>
            <a:r>
              <a:rPr kumimoji="1" lang="ja-JP" altLang="en-US" b="1"/>
              <a:t>感じ</a:t>
            </a:r>
            <a:r>
              <a:rPr kumimoji="1" lang="ja-JP" altLang="en-US"/>
              <a:t>がします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感動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かんどう</a:t>
            </a:r>
            <a:r>
              <a:rPr kumimoji="1" lang="en-US" altLang="ja-JP" dirty="0"/>
              <a:t>	deep emotion, impression	</a:t>
            </a:r>
            <a:r>
              <a:rPr kumimoji="1" lang="ja-JP" altLang="en-US"/>
              <a:t>彼のスピーチに</a:t>
            </a:r>
            <a:r>
              <a:rPr kumimoji="1" lang="ja-JP" altLang="en-US" b="1"/>
              <a:t>感動</a:t>
            </a:r>
            <a:r>
              <a:rPr kumimoji="1" lang="ja-JP" altLang="en-US"/>
              <a:t>しました</a:t>
            </a:r>
            <a:r>
              <a:rPr kumimoji="1" lang="ja-JP" altLang="en-US">
                <a:latin typeface="+mn-lt"/>
              </a:rPr>
              <a:t>。／この</a:t>
            </a:r>
            <a:r>
              <a:rPr kumimoji="1" lang="ja-JP" altLang="en-US" b="1">
                <a:latin typeface="+mn-lt"/>
              </a:rPr>
              <a:t>感動</a:t>
            </a:r>
            <a:r>
              <a:rPr kumimoji="1" lang="ja-JP" altLang="en-US">
                <a:latin typeface="+mn-lt"/>
              </a:rPr>
              <a:t>はずっと忘れない。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感心</a:t>
            </a:r>
            <a:r>
              <a:rPr kumimoji="1" lang="ja-JP" altLang="en-US" baseline="-25000"/>
              <a:t>する・な</a:t>
            </a:r>
            <a:r>
              <a:rPr kumimoji="1" lang="en-US" altLang="ja-JP" baseline="-25000" dirty="0"/>
              <a:t>	</a:t>
            </a:r>
            <a:r>
              <a:rPr kumimoji="1" lang="ja-JP" altLang="en-US"/>
              <a:t>かんしん</a:t>
            </a:r>
            <a:r>
              <a:rPr kumimoji="1" lang="en-US" altLang="ja-JP" dirty="0"/>
              <a:t>	to admire, admirable	</a:t>
            </a:r>
            <a:r>
              <a:rPr kumimoji="1" lang="ja-JP" altLang="en-US">
                <a:latin typeface="+mn-lt"/>
              </a:rPr>
              <a:t>先生方は彼のレポートに</a:t>
            </a:r>
            <a:r>
              <a:rPr kumimoji="1" lang="ja-JP" altLang="en-US" b="1">
                <a:latin typeface="+mn-lt"/>
              </a:rPr>
              <a:t>感心</a:t>
            </a:r>
            <a:r>
              <a:rPr kumimoji="1" lang="ja-JP" altLang="en-US">
                <a:latin typeface="+mn-lt"/>
              </a:rPr>
              <a:t>していました。／いつも元気にあいさつする</a:t>
            </a:r>
            <a:r>
              <a:rPr kumimoji="1" lang="ja-JP" altLang="en-US" b="1">
                <a:latin typeface="+mn-lt"/>
              </a:rPr>
              <a:t>感心</a:t>
            </a:r>
            <a:r>
              <a:rPr kumimoji="1" lang="ja-JP" altLang="en-US">
                <a:latin typeface="+mn-lt"/>
              </a:rPr>
              <a:t>な少年だ。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感謝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かんしゃ</a:t>
            </a:r>
            <a:r>
              <a:rPr kumimoji="1" lang="en-US" altLang="ja-JP" dirty="0"/>
              <a:t>	thanks		</a:t>
            </a:r>
            <a:r>
              <a:rPr kumimoji="1" lang="ja-JP" altLang="en-US"/>
              <a:t>会って、</a:t>
            </a:r>
            <a:r>
              <a:rPr kumimoji="1" lang="ja-JP" altLang="en-US" b="1"/>
              <a:t>感謝</a:t>
            </a:r>
            <a:r>
              <a:rPr kumimoji="1" lang="ja-JP" altLang="en-US"/>
              <a:t>の気持ちをつたえたい。</a:t>
            </a:r>
            <a:r>
              <a:rPr kumimoji="1" lang="ja-JP" altLang="en-US">
                <a:latin typeface="+mn-lt"/>
              </a:rPr>
              <a:t>／彼には</a:t>
            </a:r>
            <a:r>
              <a:rPr kumimoji="1" lang="ja-JP" altLang="en-US"/>
              <a:t>とても</a:t>
            </a:r>
            <a:r>
              <a:rPr kumimoji="1" lang="ja-JP" altLang="en-US" b="1"/>
              <a:t>感謝</a:t>
            </a:r>
            <a:r>
              <a:rPr kumimoji="1" lang="ja-JP" altLang="en-US"/>
              <a:t>しています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>
                <a:solidFill>
                  <a:schemeClr val="tx1"/>
                </a:solidFill>
                <a:latin typeface="Segoe UI Historic" panose="020B0502040204020203" pitchFamily="34" charset="0"/>
              </a:rPr>
              <a:t>感覚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 b="0" i="0">
                <a:solidFill>
                  <a:schemeClr val="tx1"/>
                </a:solidFill>
                <a:latin typeface="Segoe UI Historic" panose="020B0502040204020203" pitchFamily="34" charset="0"/>
              </a:rPr>
              <a:t>かんかく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Historic" panose="020B0502040204020203" pitchFamily="34" charset="0"/>
              </a:rPr>
              <a:t>	sense, feeling</a:t>
            </a:r>
            <a:r>
              <a:rPr kumimoji="1" lang="en-US" altLang="ja-JP" sz="1200" b="0" i="0" dirty="0">
                <a:solidFill>
                  <a:schemeClr val="tx1"/>
                </a:solidFill>
                <a:latin typeface="+mn-ea"/>
                <a:ea typeface="+mn-ea"/>
              </a:rPr>
              <a:t>	</a:t>
            </a:r>
            <a:r>
              <a:rPr kumimoji="1" lang="ja-JP" altLang="en-US" sz="1200" b="0" i="0">
                <a:solidFill>
                  <a:schemeClr val="tx1"/>
                </a:solidFill>
                <a:latin typeface="+mn-ea"/>
                <a:ea typeface="+mn-ea"/>
              </a:rPr>
              <a:t>寒くて手の</a:t>
            </a:r>
            <a:r>
              <a:rPr kumimoji="1" lang="ja-JP" altLang="en-US" sz="1200" b="1" i="0">
                <a:solidFill>
                  <a:schemeClr val="tx1"/>
                </a:solidFill>
                <a:latin typeface="+mn-ea"/>
                <a:ea typeface="+mn-ea"/>
              </a:rPr>
              <a:t>感覚</a:t>
            </a:r>
            <a:r>
              <a:rPr kumimoji="1" lang="ja-JP" altLang="en-US" sz="1200" b="0" i="0">
                <a:solidFill>
                  <a:schemeClr val="tx1"/>
                </a:solidFill>
                <a:latin typeface="+mn-ea"/>
                <a:ea typeface="+mn-ea"/>
              </a:rPr>
              <a:t>がなくなった。</a:t>
            </a:r>
            <a:endParaRPr kumimoji="1" lang="en-US" altLang="ja-JP" sz="1200" b="0" i="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感情</a:t>
            </a:r>
            <a:r>
              <a:rPr kumimoji="1" lang="en-US" altLang="ja-JP" dirty="0"/>
              <a:t>	</a:t>
            </a:r>
            <a:r>
              <a:rPr kumimoji="1" lang="ja-JP" altLang="en-US"/>
              <a:t>かんじょう</a:t>
            </a:r>
            <a:r>
              <a:rPr kumimoji="1" lang="en-US" altLang="ja-JP" dirty="0"/>
              <a:t>	feelings		</a:t>
            </a:r>
            <a:r>
              <a:rPr kumimoji="1" lang="ja-JP" altLang="en-US" sz="1200" b="1"/>
              <a:t>感情</a:t>
            </a:r>
            <a:r>
              <a:rPr kumimoji="1" lang="ja-JP" altLang="en-US" sz="1200"/>
              <a:t>をコントロールするのは難しい。</a:t>
            </a:r>
            <a:r>
              <a:rPr kumimoji="1" lang="ja-JP" altLang="en-US">
                <a:latin typeface="+mn-lt"/>
              </a:rPr>
              <a:t>／犬やねこにも</a:t>
            </a:r>
            <a:r>
              <a:rPr kumimoji="1" lang="ja-JP" altLang="en-US" b="1">
                <a:latin typeface="+mn-lt"/>
              </a:rPr>
              <a:t>感情</a:t>
            </a:r>
            <a:r>
              <a:rPr kumimoji="1" lang="ja-JP" altLang="en-US">
                <a:latin typeface="+mn-lt"/>
              </a:rPr>
              <a:t>があるのだろうか。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感想</a:t>
            </a:r>
            <a:r>
              <a:rPr kumimoji="1" lang="en-US" altLang="ja-JP" dirty="0"/>
              <a:t>	</a:t>
            </a:r>
            <a:r>
              <a:rPr kumimoji="1" lang="ja-JP" altLang="en-US"/>
              <a:t>かんそう</a:t>
            </a:r>
            <a:r>
              <a:rPr kumimoji="1" lang="en-US" altLang="ja-JP" dirty="0"/>
              <a:t>	impression, feeling	</a:t>
            </a:r>
            <a:r>
              <a:rPr kumimoji="1" lang="ja-JP" altLang="en-US"/>
              <a:t>この本を読んでどんな</a:t>
            </a:r>
            <a:r>
              <a:rPr kumimoji="1" lang="ja-JP" altLang="en-US" b="1"/>
              <a:t>感想</a:t>
            </a:r>
            <a:r>
              <a:rPr kumimoji="1" lang="ja-JP" altLang="en-US"/>
              <a:t>を持ちましたか。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/>
              <a:t>意見、</a:t>
            </a:r>
            <a:r>
              <a:rPr kumimoji="1" lang="ja-JP" altLang="en-US" b="1"/>
              <a:t>感想</a:t>
            </a:r>
            <a:r>
              <a:rPr kumimoji="1" lang="ja-JP" altLang="en-US"/>
              <a:t>を書いてください。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69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26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243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518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902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25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601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173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44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584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106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1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81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歩くとき、左足に痛みを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感じました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どんな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感じ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の人ですか。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彼のスピーチに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感動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先生方は彼のレポートに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感心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いつも元気にあいさつする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感心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な少年だ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84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feel, sense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感じる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かんじる</a:t>
                      </a:r>
                      <a:r>
                        <a:rPr kumimoji="1" lang="en-US" altLang="ja-JP" sz="2400" dirty="0"/>
                        <a:t>	to feel</a:t>
                      </a:r>
                    </a:p>
                    <a:p>
                      <a:r>
                        <a:rPr kumimoji="1" lang="ja-JP" altLang="en-US" sz="2400"/>
                        <a:t>感じ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かんじ</a:t>
                      </a:r>
                      <a:r>
                        <a:rPr kumimoji="1" lang="en-US" altLang="ja-JP" sz="2400" dirty="0"/>
                        <a:t>	feeling</a:t>
                      </a:r>
                    </a:p>
                    <a:p>
                      <a:r>
                        <a:rPr kumimoji="1" lang="ja-JP" altLang="en-US" sz="2400"/>
                        <a:t>感動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かんどう</a:t>
                      </a:r>
                      <a:r>
                        <a:rPr kumimoji="1" lang="en-US" altLang="ja-JP" sz="2400" dirty="0"/>
                        <a:t>	deep emotion, impression</a:t>
                      </a:r>
                    </a:p>
                    <a:p>
                      <a:r>
                        <a:rPr kumimoji="1" lang="ja-JP" altLang="en-US" sz="2400"/>
                        <a:t>感心</a:t>
                      </a:r>
                      <a:r>
                        <a:rPr kumimoji="1" lang="ja-JP" altLang="en-US" sz="2400" baseline="-25000"/>
                        <a:t>する・な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/>
                        <a:t>かんしん</a:t>
                      </a:r>
                      <a:r>
                        <a:rPr kumimoji="1" lang="en-US" altLang="ja-JP" sz="2400" dirty="0"/>
                        <a:t>	to admire, admirable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42BAC02-40AE-B942-9500-528CEDD29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617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2022-09-15T07:37:10Z</dcterms:created>
  <dcterms:modified xsi:type="dcterms:W3CDTF">2022-09-15T07:37:45Z</dcterms:modified>
</cp:coreProperties>
</file>