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871"/>
  </p:normalViewPr>
  <p:slideViewPr>
    <p:cSldViewPr snapToGrid="0">
      <p:cViewPr varScale="1">
        <p:scale>
          <a:sx n="70" d="100"/>
          <a:sy n="70" d="100"/>
        </p:scale>
        <p:origin x="27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126A9-D9BE-304B-B8DB-BADE62B6962B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EE8D9-E39B-5745-92CE-CE2200FD1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115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漢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漢字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字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漢語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語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漢和辞典</a:t>
            </a:r>
            <a:r>
              <a:rPr kumimoji="1" lang="en-US" altLang="ja-JP" baseline="0" dirty="0"/>
              <a:t>	N2N3+N4	 〔</a:t>
            </a:r>
            <a:r>
              <a:rPr kumimoji="1" lang="ja-JP" altLang="en-US" baseline="0"/>
              <a:t>和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辞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典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漢方薬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方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薬</a:t>
            </a:r>
            <a:r>
              <a:rPr kumimoji="1" lang="en-US" altLang="ja-JP" baseline="0"/>
              <a:t>〕N4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漢字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かんじ</a:t>
            </a:r>
            <a:r>
              <a:rPr kumimoji="1" lang="en-US" altLang="ja-JP" baseline="0" dirty="0"/>
              <a:t>	kanji, Chinese character		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漢字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の勉強が好きです</a:t>
            </a:r>
            <a:r>
              <a:rPr kumimoji="1" lang="ja-JP" altLang="en-US" baseline="0"/>
              <a:t>。／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この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漢字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の書き方を教えてください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漢語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かんご</a:t>
            </a:r>
            <a:r>
              <a:rPr kumimoji="1" lang="en-US" altLang="ja-JP" baseline="0" dirty="0">
                <a:solidFill>
                  <a:schemeClr val="tx1"/>
                </a:solidFill>
              </a:rPr>
              <a:t>	Japanese word of Chinese origin	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「終わる」は和語、「終了」は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漢語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です。</a:t>
            </a:r>
            <a:r>
              <a:rPr kumimoji="1" lang="ja-JP" altLang="en-US" baseline="0">
                <a:solidFill>
                  <a:schemeClr val="tx1"/>
                </a:solidFill>
              </a:rPr>
              <a:t>／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漢語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は書きことばでよく使います。</a:t>
            </a:r>
            <a:r>
              <a:rPr kumimoji="1" lang="ja-JP" altLang="en-US" baseline="0">
                <a:solidFill>
                  <a:schemeClr val="tx1"/>
                </a:solidFill>
              </a:rPr>
              <a:t>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漢和辞典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かんわじてん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dictionary of Chinese characters	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漢和辞典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漢字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の読み方を調べます</a:t>
            </a:r>
            <a:r>
              <a:rPr kumimoji="1" lang="ja-JP" altLang="en-US" baseline="0">
                <a:solidFill>
                  <a:schemeClr val="tx1"/>
                </a:solidFill>
              </a:rPr>
              <a:t>。／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漢和辞典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は画数で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漢字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を調べることができる。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漢方薬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かんぽうやく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	traditional Chinese medicine	</a:t>
            </a:r>
            <a:r>
              <a:rPr kumimoji="1" lang="ja-JP" altLang="en-US" baseline="0">
                <a:solidFill>
                  <a:schemeClr val="tx1"/>
                </a:solidFill>
              </a:rPr>
              <a:t>チョウさんは</a:t>
            </a:r>
            <a:r>
              <a:rPr kumimoji="1" lang="ja-JP" altLang="en-US" b="1" baseline="0">
                <a:solidFill>
                  <a:schemeClr val="tx1"/>
                </a:solidFill>
              </a:rPr>
              <a:t>漢方薬</a:t>
            </a:r>
            <a:r>
              <a:rPr kumimoji="1" lang="ja-JP" altLang="en-US" baseline="0">
                <a:solidFill>
                  <a:schemeClr val="tx1"/>
                </a:solidFill>
              </a:rPr>
              <a:t>の研究をしています。／</a:t>
            </a:r>
            <a:r>
              <a:rPr kumimoji="1" lang="ja-JP" altLang="en-US" b="1" baseline="0">
                <a:solidFill>
                  <a:schemeClr val="tx1"/>
                </a:solidFill>
              </a:rPr>
              <a:t>漢方薬</a:t>
            </a:r>
            <a:r>
              <a:rPr kumimoji="1" lang="ja-JP" altLang="en-US" baseline="0">
                <a:solidFill>
                  <a:schemeClr val="tx1"/>
                </a:solidFill>
              </a:rPr>
              <a:t>を飲んでいます。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	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894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6630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300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923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03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3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8697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221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454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045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4529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4567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641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この</a:t>
            </a:r>
            <a:r>
              <a:rPr lang="ja-JP" altLang="en-US" sz="2400" b="1"/>
              <a:t>漢字</a:t>
            </a:r>
            <a:r>
              <a:rPr lang="ja-JP" altLang="en-US" sz="2400"/>
              <a:t>の書き方を教えてください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「終わる」は和語、「終了」は</a:t>
            </a:r>
            <a:r>
              <a:rPr lang="ja-JP" altLang="en-US" sz="2400" b="1"/>
              <a:t>漢語</a:t>
            </a:r>
            <a:r>
              <a:rPr lang="ja-JP" altLang="en-US" sz="2400"/>
              <a:t>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Chinese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451181"/>
              </p:ext>
            </p:extLst>
          </p:nvPr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カン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漢字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かんじ</a:t>
                      </a:r>
                      <a:r>
                        <a:rPr kumimoji="1" lang="en-US" altLang="ja-JP" sz="2400" baseline="0" dirty="0"/>
                        <a:t>	kanji, Chinese character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漢語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かんご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Japanese word of Chinese origin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C8525030-264C-BD0B-79AD-D11D09FBB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0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80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234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8</cp:revision>
  <dcterms:created xsi:type="dcterms:W3CDTF">2022-08-29T09:12:13Z</dcterms:created>
  <dcterms:modified xsi:type="dcterms:W3CDTF">2022-09-15T02:22:23Z</dcterms:modified>
</cp:coreProperties>
</file>