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6190"/>
  </p:normalViewPr>
  <p:slideViewPr>
    <p:cSldViewPr snapToGrid="0">
      <p:cViewPr varScale="1">
        <p:scale>
          <a:sx n="55" d="100"/>
          <a:sy n="55" d="100"/>
        </p:scale>
        <p:origin x="33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17D1E-25DC-3346-9F7E-33563FED1C9E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E6927-A38F-9C48-BAA8-D479FDC908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0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〔</a:t>
            </a:r>
            <a:r>
              <a:rPr kumimoji="1" lang="ja-JP" altLang="en-US" baseline="0"/>
              <a:t>農</a:t>
            </a:r>
            <a:r>
              <a:rPr kumimoji="1" lang="en-US" altLang="ja-JP" baseline="0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農業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en-US" altLang="ja-JP" baseline="0" dirty="0"/>
              <a:t>N2N3	 〔</a:t>
            </a:r>
            <a:r>
              <a:rPr kumimoji="1" lang="ja-JP" altLang="en-US" baseline="0">
                <a:solidFill>
                  <a:schemeClr val="tx1"/>
                </a:solidFill>
              </a:rPr>
              <a:t>業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農家</a:t>
            </a:r>
            <a:r>
              <a:rPr kumimoji="1" lang="en-US" altLang="ja-JP" baseline="0" dirty="0"/>
              <a:t>	N2N3	 〔</a:t>
            </a:r>
            <a:r>
              <a:rPr kumimoji="1" lang="ja-JP" altLang="en-US" baseline="0"/>
              <a:t>家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農地</a:t>
            </a:r>
            <a:r>
              <a:rPr kumimoji="1" lang="en-US" altLang="ja-JP" baseline="0" dirty="0"/>
              <a:t>	N1	 〔</a:t>
            </a:r>
            <a:r>
              <a:rPr kumimoji="1" lang="ja-JP" altLang="en-US" baseline="0"/>
              <a:t>地</a:t>
            </a:r>
            <a:r>
              <a:rPr kumimoji="1" lang="en-US" altLang="ja-JP" baseline="0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  <a:endParaRPr kumimoji="1" lang="en-US" altLang="ja-JP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農業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のうぎょう</a:t>
            </a:r>
            <a:r>
              <a:rPr kumimoji="1" lang="en-US" altLang="ja-JP" baseline="0" dirty="0">
                <a:solidFill>
                  <a:schemeClr val="tx1"/>
                </a:solidFill>
              </a:rPr>
              <a:t>	agriculture		</a:t>
            </a:r>
            <a:r>
              <a:rPr kumimoji="1" lang="ja-JP" altLang="en-US" baseline="0">
                <a:solidFill>
                  <a:schemeClr val="tx1"/>
                </a:solidFill>
              </a:rPr>
              <a:t>兄は北海道で</a:t>
            </a:r>
            <a:r>
              <a:rPr kumimoji="1" lang="ja-JP" altLang="en-US" b="1" baseline="0">
                <a:solidFill>
                  <a:schemeClr val="tx1"/>
                </a:solidFill>
              </a:rPr>
              <a:t>農業</a:t>
            </a:r>
            <a:r>
              <a:rPr kumimoji="1" lang="ja-JP" altLang="en-US" baseline="0">
                <a:solidFill>
                  <a:schemeClr val="tx1"/>
                </a:solidFill>
              </a:rPr>
              <a:t>をしています。</a:t>
            </a:r>
            <a:r>
              <a:rPr kumimoji="1" lang="ja-JP" altLang="en-US" baseline="0">
                <a:latin typeface="+mn-lt"/>
              </a:rPr>
              <a:t>／会社をやめて、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を始めるつもりです。／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をする若者が少なくなっています。／</a:t>
            </a:r>
            <a:r>
              <a:rPr kumimoji="1" lang="ja-JP" altLang="en-US" b="1" baseline="0">
                <a:latin typeface="+mn-lt"/>
              </a:rPr>
              <a:t>農業</a:t>
            </a:r>
            <a:r>
              <a:rPr kumimoji="1" lang="ja-JP" altLang="en-US" baseline="0">
                <a:latin typeface="+mn-lt"/>
              </a:rPr>
              <a:t>の機械化が進んでいます。</a:t>
            </a:r>
            <a:endParaRPr kumimoji="1" lang="en-US" altLang="ja-JP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</a:rPr>
              <a:t>農家</a:t>
            </a:r>
            <a:r>
              <a:rPr kumimoji="1" lang="en-US" altLang="ja-JP" baseline="0" dirty="0">
                <a:solidFill>
                  <a:schemeClr val="tx1"/>
                </a:solidFill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</a:rPr>
              <a:t>のうか</a:t>
            </a:r>
            <a:r>
              <a:rPr kumimoji="1" lang="en-US" altLang="ja-JP" baseline="0" dirty="0">
                <a:solidFill>
                  <a:schemeClr val="tx1"/>
                </a:solidFill>
              </a:rPr>
              <a:t>	farm household	</a:t>
            </a:r>
            <a:r>
              <a:rPr kumimoji="1" lang="ja-JP" altLang="en-US" baseline="0">
                <a:solidFill>
                  <a:schemeClr val="tx1"/>
                </a:solidFill>
              </a:rPr>
              <a:t>うちは</a:t>
            </a:r>
            <a:r>
              <a:rPr kumimoji="1" lang="ja-JP" altLang="en-US" b="1" baseline="0">
                <a:solidFill>
                  <a:schemeClr val="tx1"/>
                </a:solidFill>
              </a:rPr>
              <a:t>農家</a:t>
            </a:r>
            <a:r>
              <a:rPr kumimoji="1" lang="ja-JP" altLang="en-US" baseline="0">
                <a:solidFill>
                  <a:schemeClr val="tx1"/>
                </a:solidFill>
              </a:rPr>
              <a:t>です。</a:t>
            </a:r>
            <a:r>
              <a:rPr kumimoji="1" lang="ja-JP" altLang="en-US" baseline="0">
                <a:latin typeface="+mn-lt"/>
              </a:rPr>
              <a:t>／</a:t>
            </a:r>
            <a:r>
              <a:rPr kumimoji="1" lang="ja-JP" altLang="en-US" b="1" baseline="0">
                <a:latin typeface="+mn-lt"/>
              </a:rPr>
              <a:t>農家</a:t>
            </a:r>
            <a:r>
              <a:rPr kumimoji="1" lang="ja-JP" altLang="en-US" baseline="0">
                <a:latin typeface="+mn-lt"/>
              </a:rPr>
              <a:t>レストランが人気です。</a:t>
            </a:r>
            <a:endParaRPr kumimoji="1" lang="en-US" altLang="ja-JP" baseline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農地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のうち</a:t>
            </a:r>
            <a:r>
              <a:rPr kumimoji="1" lang="en-US" altLang="ja-JP" baseline="0" dirty="0">
                <a:solidFill>
                  <a:schemeClr val="tx1"/>
                </a:solidFill>
                <a:latin typeface="+mn-lt"/>
              </a:rPr>
              <a:t>	farmland		</a:t>
            </a:r>
            <a:r>
              <a:rPr kumimoji="1" lang="ja-JP" altLang="en-US" b="1" baseline="0">
                <a:solidFill>
                  <a:schemeClr val="tx1"/>
                </a:solidFill>
                <a:latin typeface="+mn-lt"/>
              </a:rPr>
              <a:t>農地</a:t>
            </a:r>
            <a:r>
              <a:rPr kumimoji="1" lang="ja-JP" altLang="en-US" baseline="0">
                <a:solidFill>
                  <a:schemeClr val="tx1"/>
                </a:solidFill>
                <a:latin typeface="+mn-lt"/>
              </a:rPr>
              <a:t>を借りて、野菜を作っています。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34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08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3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59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84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13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59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57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73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91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89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04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43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兄は北海道で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農業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をしています。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うちは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農家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農地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を借りて、野菜を作っています。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36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farming, agriculture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1887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ノウ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農業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のうぎょう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agriculture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農家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</a:rPr>
                        <a:t>のうか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</a:rPr>
                        <a:t>	farm household</a:t>
                      </a:r>
                    </a:p>
                    <a:p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農地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	</a:t>
                      </a:r>
                      <a:r>
                        <a:rPr kumimoji="1" lang="ja-JP" altLang="en-US" sz="2400" baseline="0">
                          <a:solidFill>
                            <a:schemeClr val="tx1"/>
                          </a:solidFill>
                          <a:latin typeface="+mn-lt"/>
                        </a:rPr>
                        <a:t>のうち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	farmland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FCC9ACE-5EA3-5244-BBED-B862A301A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359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288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Macintosh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2022-09-15T03:24:57Z</dcterms:created>
  <dcterms:modified xsi:type="dcterms:W3CDTF">2022-09-15T03:25:30Z</dcterms:modified>
</cp:coreProperties>
</file>