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3605"/>
  </p:normalViewPr>
  <p:slideViewPr>
    <p:cSldViewPr snapToGrid="0">
      <p:cViewPr varScale="1">
        <p:scale>
          <a:sx n="51" d="100"/>
          <a:sy n="51" d="100"/>
        </p:scale>
        <p:origin x="3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3F0DF-0193-9543-9676-89CF4BD3C00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7A1CE-D6F3-6A4A-84EE-468BDE960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87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道路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通路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通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線路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進路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道路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どうろ</a:t>
            </a:r>
            <a:r>
              <a:rPr kumimoji="1" lang="en-US" altLang="ja-JP" baseline="0" dirty="0">
                <a:latin typeface="+mn-lt"/>
              </a:rPr>
              <a:t>	road, street		</a:t>
            </a:r>
            <a:r>
              <a:rPr kumimoji="1" lang="ja-JP" altLang="en-US" b="1" baseline="0">
                <a:latin typeface="+mn-lt"/>
              </a:rPr>
              <a:t>道路</a:t>
            </a:r>
            <a:r>
              <a:rPr kumimoji="1" lang="ja-JP" altLang="en-US" baseline="0">
                <a:latin typeface="+mn-lt"/>
              </a:rPr>
              <a:t>で遊ぶのはあぶないよ。／</a:t>
            </a:r>
            <a:r>
              <a:rPr kumimoji="1" lang="ja-JP" altLang="en-US" b="1" baseline="0">
                <a:latin typeface="+mn-lt"/>
              </a:rPr>
              <a:t>道路</a:t>
            </a:r>
            <a:r>
              <a:rPr kumimoji="1" lang="ja-JP" altLang="en-US" baseline="0">
                <a:latin typeface="+mn-lt"/>
              </a:rPr>
              <a:t>工事が行われています。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通路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つうろ</a:t>
            </a:r>
            <a:r>
              <a:rPr kumimoji="1" lang="en-US" altLang="ja-JP" baseline="0" dirty="0">
                <a:latin typeface="+mn-lt"/>
              </a:rPr>
              <a:t>	passage		</a:t>
            </a:r>
            <a:r>
              <a:rPr kumimoji="1" lang="ja-JP" altLang="en-US" b="1" baseline="0">
                <a:latin typeface="+mn-lt"/>
              </a:rPr>
              <a:t>通路</a:t>
            </a:r>
            <a:r>
              <a:rPr kumimoji="1" lang="ja-JP" altLang="en-US" baseline="0">
                <a:latin typeface="+mn-lt"/>
              </a:rPr>
              <a:t>に荷物をおかないでください。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線路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せんろ</a:t>
            </a:r>
            <a:r>
              <a:rPr kumimoji="1" lang="en-US" altLang="ja-JP" baseline="0" dirty="0">
                <a:latin typeface="+mn-lt"/>
              </a:rPr>
              <a:t>	railroad track	</a:t>
            </a:r>
            <a:r>
              <a:rPr kumimoji="1" lang="ja-JP" altLang="en-US" baseline="0">
                <a:latin typeface="+mn-lt"/>
              </a:rPr>
              <a:t>男性が電車のホームから</a:t>
            </a:r>
            <a:r>
              <a:rPr kumimoji="1" lang="ja-JP" altLang="en-US" b="1" baseline="0">
                <a:latin typeface="+mn-lt"/>
              </a:rPr>
              <a:t>線路</a:t>
            </a:r>
            <a:r>
              <a:rPr kumimoji="1" lang="ja-JP" altLang="en-US" baseline="0">
                <a:latin typeface="+mn-lt"/>
              </a:rPr>
              <a:t>に落ちた。／</a:t>
            </a:r>
            <a:r>
              <a:rPr kumimoji="1" lang="ja-JP" altLang="en-US" b="1" baseline="0">
                <a:latin typeface="+mn-lt"/>
              </a:rPr>
              <a:t>線路</a:t>
            </a:r>
            <a:r>
              <a:rPr kumimoji="1" lang="ja-JP" altLang="en-US" baseline="0">
                <a:latin typeface="+mn-lt"/>
              </a:rPr>
              <a:t>を渡るときは、特に気をつけてください。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進路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しんろ</a:t>
            </a:r>
            <a:r>
              <a:rPr kumimoji="1" lang="en-US" altLang="ja-JP" baseline="0" dirty="0">
                <a:latin typeface="+mn-lt"/>
              </a:rPr>
              <a:t>	way, (future) course	</a:t>
            </a:r>
            <a:r>
              <a:rPr kumimoji="1" lang="ja-JP" altLang="en-US" baseline="0">
                <a:latin typeface="+mn-lt"/>
              </a:rPr>
              <a:t>台風の</a:t>
            </a:r>
            <a:r>
              <a:rPr kumimoji="1" lang="ja-JP" altLang="en-US" b="1" baseline="0">
                <a:latin typeface="+mn-lt"/>
              </a:rPr>
              <a:t>進路</a:t>
            </a:r>
            <a:r>
              <a:rPr kumimoji="1" lang="ja-JP" altLang="en-US" baseline="0">
                <a:latin typeface="+mn-lt"/>
              </a:rPr>
              <a:t>はどうですか。／卒業後の</a:t>
            </a:r>
            <a:r>
              <a:rPr kumimoji="1" lang="ja-JP" altLang="en-US" b="1" baseline="0">
                <a:latin typeface="+mn-lt"/>
              </a:rPr>
              <a:t>進路</a:t>
            </a:r>
            <a:r>
              <a:rPr kumimoji="1" lang="ja-JP" altLang="en-US" baseline="0">
                <a:latin typeface="+mn-lt"/>
              </a:rPr>
              <a:t>は決まりましたか。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772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26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30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88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03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588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62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68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925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73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39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9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78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道路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で遊ぶのはあぶないよ。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に荷物をおかないでください。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男性が電車のホームから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線路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に落ちた。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road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道路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どうろ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road, street	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通路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つうろ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passage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線路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railroad track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B609324D-FFCA-DE47-8F5F-B5FEB361E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657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2022-09-15T05:19:32Z</dcterms:created>
  <dcterms:modified xsi:type="dcterms:W3CDTF">2022-09-15T05:20:05Z</dcterms:modified>
</cp:coreProperties>
</file>