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3673"/>
  </p:normalViewPr>
  <p:slideViewPr>
    <p:cSldViewPr snapToGrid="0">
      <p:cViewPr varScale="1">
        <p:scale>
          <a:sx n="65" d="100"/>
          <a:sy n="65" d="100"/>
        </p:scale>
        <p:origin x="293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B1A532-A69D-F24E-A1C7-B9DCA9645A4E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C9CA6A-3CC9-DC4B-9833-FCF0020634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1212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試</a:t>
            </a:r>
            <a:r>
              <a:rPr kumimoji="1" lang="en-US" altLang="ja-JP" baseline="0" dirty="0"/>
              <a:t>〕</a:t>
            </a:r>
            <a:r>
              <a:rPr kumimoji="1" lang="en-US" altLang="ja-JP" baseline="0" dirty="0" err="1"/>
              <a:t>N4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試験</a:t>
            </a:r>
            <a:r>
              <a:rPr kumimoji="1" lang="en-US" altLang="ja-JP" baseline="0" dirty="0"/>
              <a:t>	N4	 〔</a:t>
            </a:r>
            <a:r>
              <a:rPr kumimoji="1" lang="ja-JP" altLang="en-US" baseline="0">
                <a:latin typeface="+mn-lt"/>
              </a:rPr>
              <a:t>験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試合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合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試着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>
                <a:latin typeface="+mn-lt"/>
              </a:rPr>
              <a:t>	</a:t>
            </a:r>
            <a:r>
              <a:rPr kumimoji="1" lang="en-US" altLang="ja-JP" baseline="0" dirty="0"/>
              <a:t>N2N3	 〔</a:t>
            </a:r>
            <a:r>
              <a:rPr kumimoji="1" lang="ja-JP" altLang="en-US" baseline="0">
                <a:latin typeface="+mn-lt"/>
              </a:rPr>
              <a:t>着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試作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作</a:t>
            </a:r>
            <a:r>
              <a:rPr kumimoji="1" lang="en-US" altLang="ja-JP" baseline="0" dirty="0"/>
              <a:t>〕N4</a:t>
            </a:r>
            <a:endParaRPr kumimoji="1" lang="en-US" altLang="ja-JP" baseline="-250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試す</a:t>
            </a:r>
            <a:r>
              <a:rPr kumimoji="1" lang="en-US" altLang="ja-JP" baseline="0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試みる</a:t>
            </a:r>
            <a:r>
              <a:rPr kumimoji="1" lang="en-US" altLang="ja-JP" baseline="0" dirty="0"/>
              <a:t>	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試験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しけん</a:t>
            </a:r>
            <a:r>
              <a:rPr kumimoji="1" lang="en-US" altLang="ja-JP" baseline="0" dirty="0">
                <a:latin typeface="+mn-lt"/>
              </a:rPr>
              <a:t>	examination		</a:t>
            </a:r>
            <a:r>
              <a:rPr kumimoji="1" lang="ja-JP" altLang="en-US" baseline="0">
                <a:latin typeface="+mn-lt"/>
              </a:rPr>
              <a:t>来週</a:t>
            </a:r>
            <a:r>
              <a:rPr kumimoji="1" lang="ja-JP" altLang="en-US" b="1" baseline="0">
                <a:latin typeface="+mn-lt"/>
              </a:rPr>
              <a:t>試験</a:t>
            </a:r>
            <a:r>
              <a:rPr kumimoji="1" lang="ja-JP" altLang="en-US" baseline="0">
                <a:latin typeface="+mn-lt"/>
              </a:rPr>
              <a:t>をします。／</a:t>
            </a:r>
            <a:r>
              <a:rPr kumimoji="1" lang="ja-JP" altLang="en-US" b="1" baseline="0">
                <a:latin typeface="+mn-lt"/>
              </a:rPr>
              <a:t>試験</a:t>
            </a:r>
            <a:r>
              <a:rPr kumimoji="1" lang="ja-JP" altLang="en-US" baseline="0">
                <a:latin typeface="+mn-lt"/>
              </a:rPr>
              <a:t>、難しかったです。／</a:t>
            </a:r>
            <a:r>
              <a:rPr kumimoji="1" lang="ja-JP" altLang="en-US" b="1" baseline="0">
                <a:latin typeface="+mn-lt"/>
              </a:rPr>
              <a:t>試験</a:t>
            </a:r>
            <a:r>
              <a:rPr kumimoji="1" lang="ja-JP" altLang="en-US" baseline="0">
                <a:latin typeface="+mn-lt"/>
              </a:rPr>
              <a:t>勉強しましたか。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試合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しあい</a:t>
            </a:r>
            <a:r>
              <a:rPr kumimoji="1" lang="en-US" altLang="ja-JP" baseline="0" dirty="0">
                <a:latin typeface="+mn-lt"/>
              </a:rPr>
              <a:t>	game, match		</a:t>
            </a:r>
            <a:r>
              <a:rPr kumimoji="1" lang="ja-JP" altLang="en-US" b="1" baseline="0">
                <a:latin typeface="+mn-lt"/>
              </a:rPr>
              <a:t>試合</a:t>
            </a:r>
            <a:r>
              <a:rPr kumimoji="1" lang="ja-JP" altLang="en-US" baseline="0">
                <a:latin typeface="+mn-lt"/>
              </a:rPr>
              <a:t>は８時に始まります。／弟がサッカーの</a:t>
            </a:r>
            <a:r>
              <a:rPr kumimoji="1" lang="ja-JP" altLang="en-US" b="1" baseline="0">
                <a:latin typeface="+mn-lt"/>
              </a:rPr>
              <a:t>試合</a:t>
            </a:r>
            <a:r>
              <a:rPr kumimoji="1" lang="ja-JP" altLang="en-US" baseline="0">
                <a:latin typeface="+mn-lt"/>
              </a:rPr>
              <a:t>に出るので、見に行くつもりです。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試着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しちゃく</a:t>
            </a:r>
            <a:r>
              <a:rPr kumimoji="1" lang="en-US" altLang="ja-JP" baseline="0" dirty="0">
                <a:latin typeface="+mn-lt"/>
              </a:rPr>
              <a:t>	fitting		</a:t>
            </a:r>
            <a:r>
              <a:rPr kumimoji="1" lang="ja-JP" altLang="en-US" baseline="0">
                <a:latin typeface="+mn-lt"/>
              </a:rPr>
              <a:t>このスカート、</a:t>
            </a:r>
            <a:r>
              <a:rPr kumimoji="1" lang="ja-JP" altLang="en-US" b="1" baseline="0">
                <a:latin typeface="+mn-lt"/>
              </a:rPr>
              <a:t>試着</a:t>
            </a:r>
            <a:r>
              <a:rPr kumimoji="1" lang="ja-JP" altLang="en-US" baseline="0">
                <a:latin typeface="+mn-lt"/>
              </a:rPr>
              <a:t>してもいいですか。／お客様、</a:t>
            </a:r>
            <a:r>
              <a:rPr kumimoji="1" lang="ja-JP" altLang="en-US" b="1" baseline="0">
                <a:latin typeface="+mn-lt"/>
              </a:rPr>
              <a:t>試着</a:t>
            </a:r>
            <a:r>
              <a:rPr kumimoji="1" lang="ja-JP" altLang="en-US" baseline="0">
                <a:latin typeface="+mn-lt"/>
              </a:rPr>
              <a:t>してみませんか。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試作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しさく</a:t>
            </a:r>
            <a:r>
              <a:rPr kumimoji="1" lang="en-US" altLang="ja-JP" baseline="0" dirty="0">
                <a:latin typeface="+mn-lt"/>
              </a:rPr>
              <a:t>	prototype		</a:t>
            </a:r>
            <a:r>
              <a:rPr kumimoji="1" lang="ja-JP" altLang="en-US" baseline="0">
                <a:latin typeface="+mn-lt"/>
              </a:rPr>
              <a:t>新しいケーキを</a:t>
            </a:r>
            <a:r>
              <a:rPr kumimoji="1" lang="ja-JP" altLang="en-US" b="1" baseline="0">
                <a:latin typeface="+mn-lt"/>
              </a:rPr>
              <a:t>試作</a:t>
            </a:r>
            <a:r>
              <a:rPr kumimoji="1" lang="ja-JP" altLang="en-US" baseline="0">
                <a:latin typeface="+mn-lt"/>
              </a:rPr>
              <a:t>しています。／何度も</a:t>
            </a:r>
            <a:r>
              <a:rPr kumimoji="1" lang="ja-JP" altLang="en-US" b="1" baseline="0">
                <a:latin typeface="+mn-lt"/>
              </a:rPr>
              <a:t>試作</a:t>
            </a:r>
            <a:r>
              <a:rPr kumimoji="1" lang="ja-JP" altLang="en-US" baseline="0">
                <a:latin typeface="+mn-lt"/>
              </a:rPr>
              <a:t>して、やっとできました。</a:t>
            </a:r>
            <a:r>
              <a:rPr kumimoji="1" lang="en-US" altLang="ja-JP" baseline="0" dirty="0">
                <a:latin typeface="+mn-lt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試す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ためす</a:t>
            </a:r>
            <a:r>
              <a:rPr kumimoji="1" lang="en-US" altLang="ja-JP" baseline="0" dirty="0">
                <a:latin typeface="+mn-lt"/>
              </a:rPr>
              <a:t>	to try, to test	</a:t>
            </a:r>
            <a:r>
              <a:rPr kumimoji="1" lang="ja-JP" altLang="en-US" baseline="0">
                <a:latin typeface="+mn-lt"/>
              </a:rPr>
              <a:t>一度</a:t>
            </a:r>
            <a:r>
              <a:rPr kumimoji="1" lang="ja-JP" altLang="en-US" b="1" baseline="0">
                <a:latin typeface="+mn-lt"/>
              </a:rPr>
              <a:t>試し</a:t>
            </a:r>
            <a:r>
              <a:rPr kumimoji="1" lang="ja-JP" altLang="en-US" baseline="0">
                <a:latin typeface="+mn-lt"/>
              </a:rPr>
              <a:t>にクラスに出てみませんか。／新商品</a:t>
            </a:r>
            <a:r>
              <a:rPr kumimoji="1" lang="en-US" altLang="ja-JP" baseline="0" dirty="0">
                <a:latin typeface="+mn-lt"/>
              </a:rPr>
              <a:t>(</a:t>
            </a:r>
            <a:r>
              <a:rPr kumimoji="1" lang="ja-JP" altLang="en-US" baseline="0">
                <a:latin typeface="+mn-lt"/>
              </a:rPr>
              <a:t>しんしょうひん</a:t>
            </a:r>
            <a:r>
              <a:rPr kumimoji="1" lang="en-US" altLang="ja-JP" baseline="0" dirty="0">
                <a:latin typeface="+mn-lt"/>
              </a:rPr>
              <a:t>)</a:t>
            </a:r>
            <a:r>
              <a:rPr kumimoji="1" lang="ja-JP" altLang="en-US" baseline="0">
                <a:latin typeface="+mn-lt"/>
              </a:rPr>
              <a:t>です。よかったら、お</a:t>
            </a:r>
            <a:r>
              <a:rPr kumimoji="1" lang="ja-JP" altLang="en-US" b="1" baseline="0">
                <a:latin typeface="+mn-lt"/>
              </a:rPr>
              <a:t>試し</a:t>
            </a:r>
            <a:r>
              <a:rPr kumimoji="1" lang="ja-JP" altLang="en-US" baseline="0">
                <a:latin typeface="+mn-lt"/>
              </a:rPr>
              <a:t>ください。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試みる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こころみる</a:t>
            </a:r>
            <a:r>
              <a:rPr kumimoji="1" lang="en-US" altLang="ja-JP" baseline="0" dirty="0">
                <a:latin typeface="+mn-lt"/>
              </a:rPr>
              <a:t>	to try, to attempt	</a:t>
            </a:r>
            <a:r>
              <a:rPr kumimoji="1" lang="ja-JP" altLang="en-US" baseline="0">
                <a:latin typeface="+mn-lt"/>
              </a:rPr>
              <a:t>いろいろな方法を</a:t>
            </a:r>
            <a:r>
              <a:rPr kumimoji="1" lang="ja-JP" altLang="en-US" b="1" baseline="0">
                <a:latin typeface="+mn-lt"/>
              </a:rPr>
              <a:t>試みた</a:t>
            </a:r>
            <a:r>
              <a:rPr kumimoji="1" lang="ja-JP" altLang="en-US" baseline="0">
                <a:latin typeface="+mn-lt"/>
              </a:rPr>
              <a:t>が、どれもうまくいかなった。</a:t>
            </a:r>
            <a:r>
              <a:rPr kumimoji="1" lang="en-US" altLang="ja-JP" baseline="0">
                <a:latin typeface="+mn-lt"/>
              </a:rPr>
              <a:t>	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8360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290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6995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724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3301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8222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4024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2136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4223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5531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4225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8524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0790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来週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試験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をします。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試合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は８時に始まります。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このスカート、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試着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してもいいですか。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一度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試し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にクラスに出てみませんか。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try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90182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1057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シ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試験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しけん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examination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試合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しあい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game, match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試着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しちゃく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fitting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ため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す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こころ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みる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latin typeface="+mn-lt"/>
                        </a:rPr>
                        <a:t>試す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ためす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to try, to test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BD5E761D-CA6A-7645-8432-EFCEA5245D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5255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292</Words>
  <Application>Microsoft Macintosh PowerPoint</Application>
  <PresentationFormat>ワイド画面</PresentationFormat>
  <Paragraphs>31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2022-09-15T03:41:27Z</dcterms:created>
  <dcterms:modified xsi:type="dcterms:W3CDTF">2022-09-15T03:41:59Z</dcterms:modified>
</cp:coreProperties>
</file>