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1905"/>
  </p:normalViewPr>
  <p:slideViewPr>
    <p:cSldViewPr snapToGrid="0">
      <p:cViewPr varScale="1">
        <p:scale>
          <a:sx n="63" d="100"/>
          <a:sy n="63" d="100"/>
        </p:scale>
        <p:origin x="29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9FC1A1-9D2B-2A42-9296-3816AD39D010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D86118-3743-6A42-9F3C-5133992128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1251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資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資料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>
                <a:latin typeface="+mn-lt"/>
              </a:rPr>
              <a:t>料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資格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格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資本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本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投資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投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投資家</a:t>
            </a:r>
            <a:r>
              <a:rPr kumimoji="1" lang="en-US" altLang="ja-JP" baseline="0" dirty="0"/>
              <a:t>	N1+N2N3	 〔</a:t>
            </a:r>
            <a:r>
              <a:rPr kumimoji="1" lang="ja-JP" altLang="en-US" baseline="0"/>
              <a:t>投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 〔</a:t>
            </a:r>
            <a:r>
              <a:rPr kumimoji="1" lang="ja-JP" altLang="en-US" baseline="0"/>
              <a:t>家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資源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源</a:t>
            </a:r>
            <a:r>
              <a:rPr kumimoji="1" lang="en-US" altLang="ja-JP" baseline="0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資料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しりょう</a:t>
            </a:r>
            <a:r>
              <a:rPr kumimoji="1" lang="en-US" altLang="ja-JP" baseline="0" dirty="0">
                <a:latin typeface="+mn-lt"/>
              </a:rPr>
              <a:t>	material, data	</a:t>
            </a:r>
            <a:r>
              <a:rPr kumimoji="1" lang="ja-JP" altLang="en-US" baseline="0">
                <a:latin typeface="+mn-lt"/>
              </a:rPr>
              <a:t>今日の会議の</a:t>
            </a:r>
            <a:r>
              <a:rPr kumimoji="1" lang="ja-JP" altLang="en-US" b="1" baseline="0">
                <a:latin typeface="+mn-lt"/>
              </a:rPr>
              <a:t>資料</a:t>
            </a:r>
            <a:r>
              <a:rPr kumimoji="1" lang="ja-JP" altLang="en-US" baseline="0">
                <a:latin typeface="+mn-lt"/>
              </a:rPr>
              <a:t>です。／</a:t>
            </a:r>
            <a:r>
              <a:rPr kumimoji="1" lang="ja-JP" altLang="en-US" b="1" baseline="0">
                <a:latin typeface="+mn-lt"/>
              </a:rPr>
              <a:t>資料</a:t>
            </a:r>
            <a:r>
              <a:rPr kumimoji="1" lang="ja-JP" altLang="en-US" baseline="0">
                <a:latin typeface="+mn-lt"/>
              </a:rPr>
              <a:t>は下記</a:t>
            </a:r>
            <a:r>
              <a:rPr kumimoji="1" lang="en-US" altLang="ja-JP" baseline="0" dirty="0">
                <a:latin typeface="+mn-lt"/>
              </a:rPr>
              <a:t>URL</a:t>
            </a:r>
            <a:r>
              <a:rPr kumimoji="1" lang="ja-JP" altLang="en-US" baseline="0">
                <a:latin typeface="+mn-lt"/>
              </a:rPr>
              <a:t>からダウンロードしてください。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資格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しかく</a:t>
            </a:r>
            <a:r>
              <a:rPr kumimoji="1" lang="en-US" altLang="ja-JP" baseline="0" dirty="0">
                <a:latin typeface="+mn-lt"/>
              </a:rPr>
              <a:t>	qualifications		</a:t>
            </a:r>
            <a:r>
              <a:rPr kumimoji="1" lang="ja-JP" altLang="en-US" baseline="0">
                <a:latin typeface="+mn-lt"/>
              </a:rPr>
              <a:t>彼はいろいろな</a:t>
            </a:r>
            <a:r>
              <a:rPr kumimoji="1" lang="ja-JP" altLang="en-US" b="1" baseline="0">
                <a:latin typeface="+mn-lt"/>
              </a:rPr>
              <a:t>資格</a:t>
            </a:r>
            <a:r>
              <a:rPr kumimoji="1" lang="ja-JP" altLang="en-US" baseline="0">
                <a:latin typeface="+mn-lt"/>
              </a:rPr>
              <a:t>を持っている。／カウンセラーの</a:t>
            </a:r>
            <a:r>
              <a:rPr kumimoji="1" lang="ja-JP" altLang="en-US" b="1" baseline="0">
                <a:latin typeface="+mn-lt"/>
              </a:rPr>
              <a:t>資格</a:t>
            </a:r>
            <a:r>
              <a:rPr kumimoji="1" lang="ja-JP" altLang="en-US" baseline="0">
                <a:latin typeface="+mn-lt"/>
              </a:rPr>
              <a:t>を取りたい。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資本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しほん</a:t>
            </a:r>
            <a:r>
              <a:rPr kumimoji="1" lang="en-US" altLang="ja-JP" baseline="0" dirty="0">
                <a:latin typeface="+mn-lt"/>
              </a:rPr>
              <a:t>	capital		</a:t>
            </a:r>
            <a:r>
              <a:rPr kumimoji="1" lang="ja-JP" altLang="en-US" b="1" baseline="0">
                <a:latin typeface="+mn-lt"/>
              </a:rPr>
              <a:t>資本</a:t>
            </a:r>
            <a:r>
              <a:rPr kumimoji="1" lang="ja-JP" altLang="en-US" baseline="0">
                <a:latin typeface="+mn-lt"/>
              </a:rPr>
              <a:t>金</a:t>
            </a:r>
            <a:r>
              <a:rPr kumimoji="1" lang="en-US" altLang="ja-JP" baseline="0" dirty="0">
                <a:latin typeface="+mn-lt"/>
              </a:rPr>
              <a:t>300〜500</a:t>
            </a:r>
            <a:r>
              <a:rPr kumimoji="1" lang="ja-JP" altLang="en-US" baseline="0">
                <a:latin typeface="+mn-lt"/>
              </a:rPr>
              <a:t>万円の会社が多いです。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投資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ja-JP" altLang="en-US" baseline="0">
                <a:latin typeface="+mn-lt"/>
              </a:rPr>
              <a:t>とうし</a:t>
            </a:r>
            <a:r>
              <a:rPr kumimoji="1" lang="en-US" altLang="ja-JP" baseline="0" dirty="0">
                <a:latin typeface="+mn-lt"/>
              </a:rPr>
              <a:t>	investment		</a:t>
            </a:r>
            <a:r>
              <a:rPr kumimoji="1" lang="ja-JP" altLang="en-US" baseline="0">
                <a:latin typeface="+mn-lt"/>
              </a:rPr>
              <a:t>海外に</a:t>
            </a:r>
            <a:r>
              <a:rPr kumimoji="1" lang="ja-JP" altLang="en-US" b="1" baseline="0">
                <a:latin typeface="+mn-lt"/>
              </a:rPr>
              <a:t>投資</a:t>
            </a:r>
            <a:r>
              <a:rPr kumimoji="1" lang="ja-JP" altLang="en-US" baseline="0">
                <a:latin typeface="+mn-lt"/>
              </a:rPr>
              <a:t>する人がふえているそうです。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投資家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latin typeface="+mn-lt"/>
              </a:rPr>
              <a:t>とうしか</a:t>
            </a:r>
            <a:r>
              <a:rPr kumimoji="1" lang="en-US" altLang="ja-JP" baseline="0" dirty="0">
                <a:latin typeface="+mn-lt"/>
              </a:rPr>
              <a:t>	investor		</a:t>
            </a:r>
            <a:r>
              <a:rPr kumimoji="1" lang="ja-JP" altLang="en-US" baseline="0">
                <a:latin typeface="+mn-lt"/>
              </a:rPr>
              <a:t>彼はアメリカの有名な</a:t>
            </a:r>
            <a:r>
              <a:rPr kumimoji="1" lang="ja-JP" altLang="en-US" b="1" baseline="0">
                <a:latin typeface="+mn-lt"/>
              </a:rPr>
              <a:t>投資家</a:t>
            </a:r>
            <a:r>
              <a:rPr kumimoji="1" lang="ja-JP" altLang="en-US" baseline="0">
                <a:latin typeface="+mn-lt"/>
              </a:rPr>
              <a:t>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資源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しげん</a:t>
            </a:r>
            <a:r>
              <a:rPr kumimoji="1" lang="en-US" altLang="ja-JP" baseline="0" dirty="0">
                <a:latin typeface="+mn-lt"/>
              </a:rPr>
              <a:t>	(natural) resources	</a:t>
            </a:r>
            <a:r>
              <a:rPr kumimoji="1" lang="ja-JP" altLang="en-US" b="1" baseline="0">
                <a:latin typeface="+mn-lt"/>
              </a:rPr>
              <a:t>資源</a:t>
            </a:r>
            <a:r>
              <a:rPr kumimoji="1" lang="ja-JP" altLang="en-US" baseline="0">
                <a:latin typeface="+mn-lt"/>
              </a:rPr>
              <a:t>を大切にしましょう。／ペットボトルは</a:t>
            </a:r>
            <a:r>
              <a:rPr kumimoji="1" lang="ja-JP" altLang="en-US" b="1" baseline="0">
                <a:latin typeface="+mn-lt"/>
              </a:rPr>
              <a:t>資源</a:t>
            </a:r>
            <a:r>
              <a:rPr kumimoji="1" lang="ja-JP" altLang="en-US" baseline="0">
                <a:latin typeface="+mn-lt"/>
              </a:rPr>
              <a:t>ごみです。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6382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9139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3926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9565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341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0005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1231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8714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5715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0223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5007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8178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0075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今日の会議の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資料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彼はいろいろな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資格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を持っている。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資本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金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300〜500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万円の会社が多いです。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海外に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投資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する人がふえているそうです。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resources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資料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しりょう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material, data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資格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しかく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qualifications	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資本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しほん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capital</a:t>
                      </a:r>
                      <a:r>
                        <a:rPr kumimoji="1" lang="en-US" altLang="ja-JP" sz="2400" dirty="0"/>
                        <a:t>	</a:t>
                      </a:r>
                    </a:p>
                    <a:p>
                      <a:r>
                        <a:rPr kumimoji="1" lang="ja-JP" altLang="en-US" sz="2400" baseline="0"/>
                        <a:t>投資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-25000" dirty="0"/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とうし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investment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C6FE6F97-750F-5149-9041-B714383F41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9933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274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2022-09-15T07:20:29Z</dcterms:created>
  <dcterms:modified xsi:type="dcterms:W3CDTF">2022-09-15T07:21:09Z</dcterms:modified>
</cp:coreProperties>
</file>