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075"/>
  </p:normalViewPr>
  <p:slideViewPr>
    <p:cSldViewPr snapToGrid="0">
      <p:cViewPr varScale="1">
        <p:scale>
          <a:sx n="83" d="100"/>
          <a:sy n="83" d="100"/>
        </p:scale>
        <p:origin x="2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E576A-54CF-0940-99A4-DDC30BA82EA8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E05C6-C51D-CF4E-A547-61BD3EEAA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48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寝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寝室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室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寝台車</a:t>
            </a:r>
            <a:r>
              <a:rPr kumimoji="1" lang="en-US" altLang="ja-JP" baseline="0" dirty="0">
                <a:solidFill>
                  <a:schemeClr val="tx1"/>
                </a:solidFill>
              </a:rPr>
              <a:t>	N2N3+N5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台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車</a:t>
            </a:r>
            <a:r>
              <a:rPr kumimoji="1" lang="en-US" altLang="ja-JP" baseline="0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寝る</a:t>
            </a:r>
            <a:r>
              <a:rPr kumimoji="1" lang="en-US" altLang="ja-JP" baseline="0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寝ぼう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baseline="0" dirty="0"/>
              <a:t>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昼寝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昼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寝かす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しんしつ</a:t>
            </a:r>
            <a:r>
              <a:rPr kumimoji="1" lang="en-US" altLang="ja-JP" baseline="0" dirty="0"/>
              <a:t>	bedroom		</a:t>
            </a:r>
            <a:r>
              <a:rPr kumimoji="1" lang="ja-JP" altLang="en-US" b="1" baseline="0"/>
              <a:t>寝室</a:t>
            </a:r>
            <a:r>
              <a:rPr kumimoji="1" lang="ja-JP" altLang="en-US" baseline="0"/>
              <a:t>は２階です。／</a:t>
            </a:r>
            <a:r>
              <a:rPr kumimoji="1" lang="ja-JP" altLang="en-US" b="1" baseline="0"/>
              <a:t>寝室</a:t>
            </a:r>
            <a:r>
              <a:rPr kumimoji="1" lang="ja-JP" altLang="en-US" baseline="0"/>
              <a:t>にプロジェクターがあるので、</a:t>
            </a:r>
            <a:r>
              <a:rPr kumimoji="1" lang="ja-JP" altLang="en-US" b="1" baseline="0"/>
              <a:t>寝</a:t>
            </a:r>
            <a:r>
              <a:rPr kumimoji="1" lang="ja-JP" altLang="en-US" baseline="0"/>
              <a:t>ながら映画を見ることができます。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寝台車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しんだいしゃ</a:t>
            </a:r>
            <a:r>
              <a:rPr kumimoji="1" lang="en-US" altLang="ja-JP" baseline="0" dirty="0"/>
              <a:t>	sleeping car		</a:t>
            </a:r>
            <a:r>
              <a:rPr kumimoji="1" lang="ja-JP" altLang="en-US" b="1" baseline="0"/>
              <a:t>寝台車</a:t>
            </a:r>
            <a:r>
              <a:rPr kumimoji="1" lang="ja-JP" altLang="en-US" baseline="0"/>
              <a:t>で北海道へ行きます。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ねる</a:t>
            </a:r>
            <a:r>
              <a:rPr kumimoji="1" lang="en-US" altLang="ja-JP" baseline="0" dirty="0"/>
              <a:t>	to go to bed, to sleep	</a:t>
            </a:r>
            <a:r>
              <a:rPr kumimoji="1" lang="ja-JP" altLang="en-US" baseline="0"/>
              <a:t>きのうは</a:t>
            </a:r>
            <a:r>
              <a:rPr kumimoji="1" lang="en-US" altLang="ja-JP" baseline="0" dirty="0"/>
              <a:t>11</a:t>
            </a:r>
            <a:r>
              <a:rPr kumimoji="1" lang="ja-JP" altLang="en-US" baseline="0"/>
              <a:t>時に</a:t>
            </a:r>
            <a:r>
              <a:rPr kumimoji="1" lang="ja-JP" altLang="en-US" b="1" baseline="0"/>
              <a:t>寝ました</a:t>
            </a:r>
            <a:r>
              <a:rPr kumimoji="1" lang="ja-JP" altLang="en-US" baseline="0"/>
              <a:t>。／毎朝７時に起きて、夜</a:t>
            </a:r>
            <a:r>
              <a:rPr kumimoji="1" lang="en-US" altLang="ja-JP" baseline="0" dirty="0"/>
              <a:t>12</a:t>
            </a:r>
            <a:r>
              <a:rPr kumimoji="1" lang="ja-JP" altLang="en-US" baseline="0"/>
              <a:t>時に</a:t>
            </a:r>
            <a:r>
              <a:rPr kumimoji="1" lang="ja-JP" altLang="en-US" b="1" baseline="0"/>
              <a:t>寝ます</a:t>
            </a:r>
            <a:r>
              <a:rPr kumimoji="1" lang="ja-JP" altLang="en-US" baseline="0"/>
              <a:t>。／いつも</a:t>
            </a:r>
            <a:r>
              <a:rPr kumimoji="1" lang="ja-JP" altLang="en-US" b="1" baseline="0"/>
              <a:t>寝る</a:t>
            </a:r>
            <a:r>
              <a:rPr kumimoji="1" lang="ja-JP" altLang="en-US" baseline="0"/>
              <a:t>前に本を読みます。／授業中に</a:t>
            </a:r>
            <a:r>
              <a:rPr kumimoji="1" lang="ja-JP" altLang="en-US" b="1" baseline="0"/>
              <a:t>寝て</a:t>
            </a:r>
            <a:r>
              <a:rPr kumimoji="1" lang="ja-JP" altLang="en-US" baseline="0"/>
              <a:t>しまった。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寝ぼう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ねぼう</a:t>
            </a:r>
            <a:r>
              <a:rPr kumimoji="1" lang="en-US" altLang="ja-JP" baseline="0" dirty="0"/>
              <a:t>	oversleeping		</a:t>
            </a:r>
            <a:r>
              <a:rPr kumimoji="1" lang="ja-JP" altLang="en-US" baseline="0"/>
              <a:t>きょうは</a:t>
            </a:r>
            <a:r>
              <a:rPr kumimoji="1" lang="ja-JP" altLang="en-US" b="1" baseline="0"/>
              <a:t>寝ぼう</a:t>
            </a:r>
            <a:r>
              <a:rPr kumimoji="1" lang="ja-JP" altLang="en-US" baseline="0"/>
              <a:t>してしまいました。／</a:t>
            </a:r>
            <a:r>
              <a:rPr kumimoji="1" lang="ja-JP" altLang="en-US" b="1" baseline="0"/>
              <a:t>寝ぼう</a:t>
            </a:r>
            <a:r>
              <a:rPr kumimoji="1" lang="ja-JP" altLang="en-US" baseline="0"/>
              <a:t>しないように気をつけてね。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昼寝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ひるね</a:t>
            </a:r>
            <a:r>
              <a:rPr kumimoji="1" lang="en-US" altLang="ja-JP" baseline="0" dirty="0"/>
              <a:t>	(afternoon) nap	</a:t>
            </a:r>
            <a:r>
              <a:rPr kumimoji="1" lang="ja-JP" altLang="en-US" b="1" baseline="0"/>
              <a:t>昼寝</a:t>
            </a:r>
            <a:r>
              <a:rPr kumimoji="1" lang="ja-JP" altLang="en-US" baseline="0"/>
              <a:t>をしてから、宿題をします。／子どもは</a:t>
            </a:r>
            <a:r>
              <a:rPr kumimoji="1" lang="ja-JP" altLang="en-US" b="1" baseline="0"/>
              <a:t>昼寝</a:t>
            </a:r>
            <a:r>
              <a:rPr kumimoji="1" lang="ja-JP" altLang="en-US" baseline="0"/>
              <a:t>をしています。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寝かす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ねかす</a:t>
            </a:r>
            <a:r>
              <a:rPr kumimoji="1" lang="en-US" altLang="ja-JP" baseline="0" dirty="0"/>
              <a:t>	to lay, to put ... to bed	</a:t>
            </a:r>
            <a:r>
              <a:rPr kumimoji="1" lang="ja-JP" altLang="en-US" baseline="0"/>
              <a:t>けが人をベッドに</a:t>
            </a:r>
            <a:r>
              <a:rPr kumimoji="1" lang="ja-JP" altLang="en-US" b="1" baseline="0"/>
              <a:t>寝かす</a:t>
            </a:r>
            <a:r>
              <a:rPr kumimoji="1" lang="ja-JP" altLang="en-US" baseline="0"/>
              <a:t>。／子どもを</a:t>
            </a:r>
            <a:r>
              <a:rPr kumimoji="1" lang="ja-JP" altLang="en-US" b="1" baseline="0"/>
              <a:t>寝かして</a:t>
            </a:r>
            <a:r>
              <a:rPr kumimoji="1" lang="ja-JP" altLang="en-US" baseline="0"/>
              <a:t>きます。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12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493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68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37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83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36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4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33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93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238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00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11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7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寝室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は２階です。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寝ました。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授業中に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寝て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寝ぼう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昼寝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をしてから、宿題をします。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go to sleep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寝室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しんしつ</a:t>
                      </a:r>
                      <a:r>
                        <a:rPr kumimoji="1" lang="en-US" altLang="ja-JP" sz="2400" baseline="0" dirty="0"/>
                        <a:t>	bedroom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ね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寝る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ねる</a:t>
                      </a:r>
                      <a:r>
                        <a:rPr kumimoji="1" lang="en-US" altLang="ja-JP" sz="2400" baseline="0" dirty="0"/>
                        <a:t>		to go to bed, to sleep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寝ぼう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ねぼう</a:t>
                      </a:r>
                      <a:r>
                        <a:rPr kumimoji="1" lang="en-US" altLang="ja-JP" sz="2400" baseline="0" dirty="0"/>
                        <a:t>	oversleeping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昼寝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ひるね</a:t>
                      </a:r>
                      <a:r>
                        <a:rPr kumimoji="1" lang="en-US" altLang="ja-JP" sz="2400" baseline="0" dirty="0"/>
                        <a:t>	(afternoon) nap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7" name="図 16">
            <a:extLst>
              <a:ext uri="{FF2B5EF4-FFF2-40B4-BE49-F238E27FC236}">
                <a16:creationId xmlns:a16="http://schemas.microsoft.com/office/drawing/2014/main" id="{A91A36A1-38F7-0C4A-99BF-D47A6499C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21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2022-08-23T01:49:12Z</dcterms:created>
  <dcterms:modified xsi:type="dcterms:W3CDTF">2022-09-07T08:18:20Z</dcterms:modified>
</cp:coreProperties>
</file>