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0612"/>
  </p:normalViewPr>
  <p:slideViewPr>
    <p:cSldViewPr snapToGrid="0">
      <p:cViewPr varScale="1">
        <p:scale>
          <a:sx n="75" d="100"/>
          <a:sy n="75" d="100"/>
        </p:scale>
        <p:origin x="25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6E848-C939-7A48-B537-4AD45E635CAF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65887-1FC4-B74B-B74A-D58CC4FE7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251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新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新聞</a:t>
            </a:r>
            <a:r>
              <a:rPr kumimoji="1" lang="en-US" altLang="ja-JP" dirty="0"/>
              <a:t>	N5	〔</a:t>
            </a:r>
            <a:r>
              <a:rPr kumimoji="1" lang="ja-JP" altLang="en-US"/>
              <a:t>聞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新車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新年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新しい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新聞</a:t>
            </a:r>
            <a:r>
              <a:rPr kumimoji="1" lang="ja-JP" altLang="en-US" dirty="0">
                <a:solidFill>
                  <a:schemeClr val="tx1"/>
                </a:solidFill>
              </a:rPr>
              <a:t>	しんぶん	</a:t>
            </a:r>
            <a:r>
              <a:rPr kumimoji="1" lang="en-US" altLang="ja-JP" dirty="0">
                <a:solidFill>
                  <a:schemeClr val="tx1"/>
                </a:solidFill>
              </a:rPr>
              <a:t>newspaper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私はまいあさ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新聞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よみます。／きょうの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新聞</a:t>
            </a:r>
            <a:r>
              <a:rPr kumimoji="1" lang="ja-JP" altLang="en-US" sz="1200">
                <a:latin typeface="Segoe UI Historic" panose="020B0502040204020203" pitchFamily="34" charset="0"/>
              </a:rPr>
              <a:t>をよみましたか。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新車</a:t>
            </a:r>
            <a:r>
              <a:rPr kumimoji="1" lang="ja-JP" altLang="en-US" dirty="0">
                <a:solidFill>
                  <a:schemeClr val="tx1"/>
                </a:solidFill>
              </a:rPr>
              <a:t>	しんしゃ	</a:t>
            </a:r>
            <a:r>
              <a:rPr kumimoji="1" lang="en-US" altLang="ja-JP" dirty="0">
                <a:solidFill>
                  <a:schemeClr val="tx1"/>
                </a:solidFill>
              </a:rPr>
              <a:t>new car	</a:t>
            </a:r>
            <a:r>
              <a:rPr kumimoji="1" lang="ja-JP" altLang="en-US" dirty="0">
                <a:solidFill>
                  <a:schemeClr val="tx1"/>
                </a:solidFill>
              </a:rPr>
              <a:t>兄の車は</a:t>
            </a:r>
            <a:r>
              <a:rPr kumimoji="1" lang="ja-JP" altLang="en-US" b="1" dirty="0">
                <a:solidFill>
                  <a:schemeClr val="tx1"/>
                </a:solidFill>
              </a:rPr>
              <a:t>新車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新車</a:t>
            </a:r>
            <a:r>
              <a:rPr kumimoji="1" lang="ja-JP" altLang="en-US" dirty="0">
                <a:solidFill>
                  <a:schemeClr val="tx1"/>
                </a:solidFill>
              </a:rPr>
              <a:t>は</a:t>
            </a:r>
            <a:r>
              <a:rPr kumimoji="1" lang="ja-JP" altLang="en-US">
                <a:solidFill>
                  <a:schemeClr val="tx1"/>
                </a:solidFill>
              </a:rPr>
              <a:t>高いです。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新年	しんねん	</a:t>
            </a:r>
            <a:r>
              <a:rPr kumimoji="1" lang="en-US" altLang="ja-JP" dirty="0">
                <a:solidFill>
                  <a:schemeClr val="tx1"/>
                </a:solidFill>
              </a:rPr>
              <a:t>new year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新年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あけましておめでとうございます。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新しい	あたらしい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new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新しい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車を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かいたいです。／あした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新しい</a:t>
            </a:r>
            <a:r>
              <a:rPr kumimoji="1" lang="ja-JP" altLang="en-US" sz="1200">
                <a:latin typeface="Segoe UI Historic" panose="020B0502040204020203" pitchFamily="34" charset="0"/>
              </a:rPr>
              <a:t>学生がきます。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014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74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95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47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43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31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16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86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39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0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27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4B1E476-16FF-420B-9C3E-711AF6415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はまいあさ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新聞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よみます。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新年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あけましておめでとう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ございます。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新しい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車をかいたいです。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42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new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973649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338751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新聞　	しんぶん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newspaper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新車　	しんしゃ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new car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あたら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新しい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あたらしい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new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158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2022-09-09T05:55:42Z</dcterms:created>
  <dcterms:modified xsi:type="dcterms:W3CDTF">2022-09-13T23:45:19Z</dcterms:modified>
</cp:coreProperties>
</file>