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476"/>
  </p:normalViewPr>
  <p:slideViewPr>
    <p:cSldViewPr snapToGrid="0">
      <p:cViewPr varScale="1">
        <p:scale>
          <a:sx n="61" d="100"/>
          <a:sy n="61" d="100"/>
        </p:scale>
        <p:origin x="30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A7EBA-31BB-8C4D-A37B-4209489312F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AD303-9B22-5341-B8D4-F39E8DE37A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73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数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数学</a:t>
            </a:r>
            <a:r>
              <a:rPr kumimoji="1" lang="en-US" altLang="ja-JP" dirty="0"/>
              <a:t>	N4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数字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字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数人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人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r>
              <a:rPr kumimoji="1" lang="ja-JP" altLang="en-US"/>
              <a:t>数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endParaRPr kumimoji="1" lang="en-US" altLang="ja-JP" dirty="0"/>
          </a:p>
          <a:p>
            <a:r>
              <a:rPr kumimoji="1" lang="ja-JP" altLang="en-US"/>
              <a:t>数える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数学</a:t>
            </a:r>
            <a:r>
              <a:rPr kumimoji="1" lang="ja-JP" altLang="en-US" sz="2400" dirty="0">
                <a:solidFill>
                  <a:schemeClr val="tx1"/>
                </a:solidFill>
              </a:rPr>
              <a:t>	すうがく	</a:t>
            </a:r>
            <a:r>
              <a:rPr kumimoji="1" lang="en-US" altLang="ja-JP" sz="2400" dirty="0">
                <a:solidFill>
                  <a:schemeClr val="tx1"/>
                </a:solidFill>
              </a:rPr>
              <a:t>mathematics		</a:t>
            </a:r>
            <a:r>
              <a:rPr kumimoji="1" lang="ja-JP" altLang="en-US" sz="2400" dirty="0">
                <a:solidFill>
                  <a:schemeClr val="tx1"/>
                </a:solidFill>
              </a:rPr>
              <a:t>先週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数学</a:t>
            </a:r>
            <a:r>
              <a:rPr kumimoji="1" lang="ja-JP" altLang="en-US" sz="2400" dirty="0">
                <a:solidFill>
                  <a:schemeClr val="tx1"/>
                </a:solidFill>
              </a:rPr>
              <a:t>のテストが</a:t>
            </a:r>
            <a:r>
              <a:rPr kumimoji="1" lang="ja-JP" altLang="en-US" sz="2400">
                <a:solidFill>
                  <a:schemeClr val="tx1"/>
                </a:solidFill>
              </a:rPr>
              <a:t>ありました。／私は</a:t>
            </a:r>
            <a:r>
              <a:rPr kumimoji="1" lang="ja-JP" altLang="en-US" sz="2400" b="1">
                <a:solidFill>
                  <a:schemeClr val="tx1"/>
                </a:solidFill>
              </a:rPr>
              <a:t>数学</a:t>
            </a:r>
            <a:r>
              <a:rPr kumimoji="1" lang="ja-JP" altLang="en-US" sz="2400">
                <a:solidFill>
                  <a:schemeClr val="tx1"/>
                </a:solidFill>
              </a:rPr>
              <a:t>が好きです。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数字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すうじ</a:t>
            </a:r>
            <a:r>
              <a:rPr kumimoji="1" lang="en-US" altLang="ja-JP" sz="2400" dirty="0">
                <a:solidFill>
                  <a:schemeClr val="tx1"/>
                </a:solidFill>
              </a:rPr>
              <a:t>	numeral, number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数字</a:t>
            </a:r>
            <a:r>
              <a:rPr kumimoji="1" lang="ja-JP" altLang="en-US" sz="2400" dirty="0">
                <a:solidFill>
                  <a:schemeClr val="tx1"/>
                </a:solidFill>
              </a:rPr>
              <a:t>は「１」ですか、「７」です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数字</a:t>
            </a:r>
            <a:r>
              <a:rPr kumimoji="1" lang="ja-JP" altLang="en-US" sz="2400">
                <a:solidFill>
                  <a:schemeClr val="tx1"/>
                </a:solidFill>
              </a:rPr>
              <a:t>が正しいか、チェックしてください。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数人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すうにん</a:t>
            </a:r>
            <a:r>
              <a:rPr kumimoji="1" lang="en-US" altLang="ja-JP" sz="2400" dirty="0">
                <a:solidFill>
                  <a:schemeClr val="tx1"/>
                </a:solidFill>
              </a:rPr>
              <a:t>	several people	</a:t>
            </a:r>
            <a:r>
              <a:rPr kumimoji="1" lang="ja-JP" altLang="en-US" sz="2400" dirty="0">
                <a:solidFill>
                  <a:schemeClr val="tx1"/>
                </a:solidFill>
              </a:rPr>
              <a:t>サークルのメンバーは多いですが、よく話すのは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数人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数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かず</a:t>
            </a:r>
            <a:r>
              <a:rPr kumimoji="1" lang="en-US" altLang="ja-JP" sz="2400" dirty="0">
                <a:solidFill>
                  <a:schemeClr val="tx1"/>
                </a:solidFill>
              </a:rPr>
              <a:t>	number, quantity	</a:t>
            </a:r>
            <a:r>
              <a:rPr kumimoji="1" lang="ja-JP" altLang="en-US" sz="2400">
                <a:solidFill>
                  <a:schemeClr val="tx1"/>
                </a:solidFill>
              </a:rPr>
              <a:t>この部屋のつくえの</a:t>
            </a:r>
            <a:r>
              <a:rPr kumimoji="1" lang="ja-JP" altLang="en-US" sz="2400" b="1">
                <a:solidFill>
                  <a:schemeClr val="tx1"/>
                </a:solidFill>
              </a:rPr>
              <a:t>数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b="1">
                <a:solidFill>
                  <a:schemeClr val="tx1"/>
                </a:solidFill>
              </a:rPr>
              <a:t>数えて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ください。／この</a:t>
            </a:r>
            <a:r>
              <a:rPr kumimoji="1" lang="ja-JP" altLang="en-US" sz="2400" dirty="0">
                <a:solidFill>
                  <a:schemeClr val="tx1"/>
                </a:solidFill>
              </a:rPr>
              <a:t>大学は留学生の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数</a:t>
            </a:r>
            <a:r>
              <a:rPr kumimoji="1" lang="ja-JP" altLang="en-US" sz="2400" dirty="0">
                <a:solidFill>
                  <a:schemeClr val="tx1"/>
                </a:solidFill>
              </a:rPr>
              <a:t>が多い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数える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かぞえる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count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この部屋のつくえの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数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数えて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ください。／もう一度</a:t>
            </a:r>
            <a:r>
              <a:rPr kumimoji="1" lang="ja-JP" altLang="en-US" sz="2400" b="1">
                <a:solidFill>
                  <a:schemeClr val="tx1"/>
                </a:solidFill>
              </a:rPr>
              <a:t>数えます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50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579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159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22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467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81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13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593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1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868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80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44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先週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数学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のテストがありました。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数字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は「１」ですか、「７」ですか。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この大学は留学生の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数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が多いです。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この部屋のつくえの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数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数えて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200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number, some, several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スウ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数学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すうがく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mathematics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数字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すうじ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numeral, number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かず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かぞ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える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数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かず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number, quantity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数える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かぞえる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count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22">
            <a:extLst>
              <a:ext uri="{FF2B5EF4-FFF2-40B4-BE49-F238E27FC236}">
                <a16:creationId xmlns:a16="http://schemas.microsoft.com/office/drawing/2014/main" id="{4ADE9C1E-93D5-4C2B-B344-67F4AADDA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3863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2022-09-14T09:19:27Z</dcterms:created>
  <dcterms:modified xsi:type="dcterms:W3CDTF">2022-09-14T09:19:47Z</dcterms:modified>
</cp:coreProperties>
</file>