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8163"/>
  </p:normalViewPr>
  <p:slideViewPr>
    <p:cSldViewPr snapToGrid="0">
      <p:cViewPr varScale="1">
        <p:scale>
          <a:sx n="58" d="100"/>
          <a:sy n="58" d="100"/>
        </p:scale>
        <p:origin x="3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95F09-7609-0D43-8387-E26FA4A98701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A93BD-CF46-A141-A2C8-D984D5E1C3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866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鉄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鉄</a:t>
            </a:r>
            <a:r>
              <a:rPr kumimoji="1" lang="en-US" altLang="ja-JP" dirty="0"/>
              <a:t>	N2N3</a:t>
            </a:r>
          </a:p>
          <a:p>
            <a:r>
              <a:rPr kumimoji="1" lang="ja-JP" altLang="en-US"/>
              <a:t>地下鉄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N5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地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〕N5</a:t>
            </a:r>
          </a:p>
          <a:p>
            <a:r>
              <a:rPr kumimoji="1" lang="ja-JP" altLang="en-US"/>
              <a:t>鉄道</a:t>
            </a:r>
            <a:r>
              <a:rPr kumimoji="1" lang="en-US" altLang="ja-JP" dirty="0"/>
              <a:t>	N2N3	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道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鉄</a:t>
            </a:r>
            <a:r>
              <a:rPr kumimoji="1" lang="ja-JP" altLang="en-US" sz="2400" dirty="0">
                <a:solidFill>
                  <a:schemeClr val="tx1"/>
                </a:solidFill>
              </a:rPr>
              <a:t>	てつ	</a:t>
            </a:r>
            <a:r>
              <a:rPr kumimoji="1" lang="en-US" altLang="ja-JP" sz="2400" dirty="0">
                <a:solidFill>
                  <a:schemeClr val="tx1"/>
                </a:solidFill>
              </a:rPr>
              <a:t>iron	</a:t>
            </a:r>
            <a:r>
              <a:rPr kumimoji="1" lang="ja-JP" altLang="en-US" sz="2400">
                <a:solidFill>
                  <a:schemeClr val="tx1"/>
                </a:solidFill>
              </a:rPr>
              <a:t>私は</a:t>
            </a:r>
            <a:r>
              <a:rPr kumimoji="1" lang="ja-JP" altLang="en-US" sz="2400" b="1">
                <a:solidFill>
                  <a:schemeClr val="tx1"/>
                </a:solidFill>
              </a:rPr>
              <a:t>鉄</a:t>
            </a:r>
            <a:r>
              <a:rPr kumimoji="1" lang="ja-JP" altLang="en-US" sz="2400">
                <a:solidFill>
                  <a:schemeClr val="tx1"/>
                </a:solidFill>
              </a:rPr>
              <a:t>のフライパンをつかっています。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地下鉄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ちかてつ</a:t>
            </a:r>
            <a:r>
              <a:rPr kumimoji="1" lang="en-US" altLang="ja-JP" sz="2400" dirty="0">
                <a:solidFill>
                  <a:schemeClr val="tx1"/>
                </a:solidFill>
              </a:rPr>
              <a:t>	subway	</a:t>
            </a:r>
            <a:r>
              <a:rPr kumimoji="1" lang="ja-JP" altLang="en-US" sz="2400">
                <a:solidFill>
                  <a:schemeClr val="tx1"/>
                </a:solidFill>
              </a:rPr>
              <a:t>私の会社は</a:t>
            </a:r>
            <a:r>
              <a:rPr kumimoji="1" lang="ja-JP" altLang="en-US" sz="2400" b="1">
                <a:solidFill>
                  <a:schemeClr val="tx1"/>
                </a:solidFill>
              </a:rPr>
              <a:t>地下鉄</a:t>
            </a:r>
            <a:r>
              <a:rPr kumimoji="1" lang="ja-JP" altLang="en-US" sz="2400">
                <a:solidFill>
                  <a:schemeClr val="tx1"/>
                </a:solidFill>
              </a:rPr>
              <a:t>の駅から歩いて５分です。／その店に行くときは、</a:t>
            </a:r>
            <a:r>
              <a:rPr kumimoji="1" lang="ja-JP" altLang="en-US" sz="2400" b="1">
                <a:solidFill>
                  <a:schemeClr val="tx1"/>
                </a:solidFill>
              </a:rPr>
              <a:t>地下鉄</a:t>
            </a:r>
            <a:r>
              <a:rPr kumimoji="1" lang="ja-JP" altLang="en-US" sz="2400">
                <a:solidFill>
                  <a:schemeClr val="tx1"/>
                </a:solidFill>
              </a:rPr>
              <a:t>が便利です。／東京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とうきょう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ではじめて</a:t>
            </a:r>
            <a:r>
              <a:rPr kumimoji="1" lang="ja-JP" altLang="en-US" sz="2400" b="1">
                <a:solidFill>
                  <a:schemeClr val="tx1"/>
                </a:solidFill>
              </a:rPr>
              <a:t>地下鉄</a:t>
            </a:r>
            <a:r>
              <a:rPr kumimoji="1" lang="ja-JP" altLang="en-US" sz="2400">
                <a:solidFill>
                  <a:schemeClr val="tx1"/>
                </a:solidFill>
              </a:rPr>
              <a:t>に乗りました。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鉄道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てつどう</a:t>
            </a:r>
            <a:r>
              <a:rPr kumimoji="1" lang="en-US" altLang="ja-JP" sz="2400" dirty="0">
                <a:solidFill>
                  <a:schemeClr val="tx1"/>
                </a:solidFill>
              </a:rPr>
              <a:t>	railway	</a:t>
            </a:r>
            <a:r>
              <a:rPr kumimoji="1" lang="ja-JP" altLang="en-US" sz="2400" dirty="0">
                <a:solidFill>
                  <a:schemeClr val="tx1"/>
                </a:solidFill>
              </a:rPr>
              <a:t>山本さんは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鉄道</a:t>
            </a:r>
            <a:r>
              <a:rPr kumimoji="1" lang="ja-JP" altLang="en-US" sz="2400" dirty="0">
                <a:solidFill>
                  <a:schemeClr val="tx1"/>
                </a:solidFill>
              </a:rPr>
              <a:t>会社で働いて</a:t>
            </a:r>
            <a:r>
              <a:rPr kumimoji="1" lang="ja-JP" altLang="en-US" sz="2400">
                <a:solidFill>
                  <a:schemeClr val="tx1"/>
                </a:solidFill>
              </a:rPr>
              <a:t>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33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247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412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012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07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49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625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9589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0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385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6053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2803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709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東京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とうきょう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ではじめて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地下鉄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乗りました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その店に行くときは、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地下鉄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が便利です。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04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iron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4572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テツ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地下鉄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ちかてつ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subway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id="{3B56F7B6-79D8-4600-A837-72C3764EA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398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2022-09-14T07:35:23Z</dcterms:created>
  <dcterms:modified xsi:type="dcterms:W3CDTF">2022-09-14T07:36:16Z</dcterms:modified>
</cp:coreProperties>
</file>