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837"/>
  </p:normalViewPr>
  <p:slideViewPr>
    <p:cSldViewPr snapToGrid="0">
      <p:cViewPr varScale="1">
        <p:scale>
          <a:sx n="63" d="100"/>
          <a:sy n="63" d="100"/>
        </p:scale>
        <p:origin x="29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2B969-393E-B743-B8F9-56F29474535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518DD-671B-A641-9D7D-8BE1068FCB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4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話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>
                <a:solidFill>
                  <a:schemeClr val="tx1"/>
                </a:solidFill>
              </a:rPr>
              <a:t>会話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会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電話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N5	〔</a:t>
            </a:r>
            <a:r>
              <a:rPr kumimoji="1" lang="ja-JP" altLang="en-US"/>
              <a:t>電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話す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話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会話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かいわ</a:t>
            </a:r>
            <a:r>
              <a:rPr kumimoji="1" lang="en-US" altLang="ja-JP" dirty="0">
                <a:solidFill>
                  <a:schemeClr val="tx1"/>
                </a:solidFill>
              </a:rPr>
              <a:t>	conversation		</a:t>
            </a:r>
            <a:r>
              <a:rPr kumimoji="1" lang="ja-JP" altLang="en-US">
                <a:solidFill>
                  <a:schemeClr val="tx1"/>
                </a:solidFill>
              </a:rPr>
              <a:t>もっと</a:t>
            </a:r>
            <a:r>
              <a:rPr kumimoji="1" lang="ja-JP" altLang="en-US" b="1">
                <a:solidFill>
                  <a:schemeClr val="tx1"/>
                </a:solidFill>
              </a:rPr>
              <a:t>会話</a:t>
            </a:r>
            <a:r>
              <a:rPr kumimoji="1" lang="ja-JP" altLang="en-US">
                <a:solidFill>
                  <a:schemeClr val="tx1"/>
                </a:solidFill>
              </a:rPr>
              <a:t>の練習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れんしゅう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をしたいです。／日本人</a:t>
            </a:r>
            <a:r>
              <a:rPr kumimoji="1" lang="ja-JP" altLang="en-US" dirty="0">
                <a:solidFill>
                  <a:schemeClr val="tx1"/>
                </a:solidFill>
              </a:rPr>
              <a:t>と日本語</a:t>
            </a:r>
            <a:r>
              <a:rPr kumimoji="1" lang="ja-JP" altLang="en-US">
                <a:solidFill>
                  <a:schemeClr val="tx1"/>
                </a:solidFill>
              </a:rPr>
              <a:t>で</a:t>
            </a:r>
            <a:r>
              <a:rPr kumimoji="1" lang="ja-JP" altLang="en-US" b="1">
                <a:solidFill>
                  <a:schemeClr val="tx1"/>
                </a:solidFill>
              </a:rPr>
              <a:t>会話</a:t>
            </a:r>
            <a:r>
              <a:rPr kumimoji="1" lang="ja-JP" altLang="en-US">
                <a:solidFill>
                  <a:schemeClr val="tx1"/>
                </a:solidFill>
              </a:rPr>
              <a:t>したいです。／これから</a:t>
            </a:r>
            <a:r>
              <a:rPr kumimoji="1" lang="ja-JP" altLang="en-US" b="1">
                <a:solidFill>
                  <a:schemeClr val="tx1"/>
                </a:solidFill>
              </a:rPr>
              <a:t>会話</a:t>
            </a:r>
            <a:r>
              <a:rPr kumimoji="1" lang="ja-JP" altLang="en-US">
                <a:solidFill>
                  <a:schemeClr val="tx1"/>
                </a:solidFill>
              </a:rPr>
              <a:t>のクラスです。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電話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でんわ</a:t>
            </a:r>
            <a:r>
              <a:rPr kumimoji="1" lang="en-US" altLang="ja-JP" dirty="0">
                <a:solidFill>
                  <a:schemeClr val="tx1"/>
                </a:solidFill>
              </a:rPr>
              <a:t>	telephone		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きのう家族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かぞく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電話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しました。／あとで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電話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します。／いもうとと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電話</a:t>
            </a:r>
            <a:r>
              <a:rPr kumimoji="1" lang="ja-JP" altLang="en-US" sz="1200">
                <a:latin typeface="Segoe UI Historic" panose="020B0502040204020203" pitchFamily="34" charset="0"/>
              </a:rPr>
              <a:t>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話しました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話す</a:t>
            </a:r>
            <a:r>
              <a:rPr kumimoji="1" lang="ja-JP" altLang="en-US">
                <a:solidFill>
                  <a:schemeClr val="tx1"/>
                </a:solidFill>
              </a:rPr>
              <a:t>	はなす	</a:t>
            </a:r>
            <a:r>
              <a:rPr kumimoji="1" lang="en-US" altLang="ja-JP" dirty="0">
                <a:solidFill>
                  <a:schemeClr val="tx1"/>
                </a:solidFill>
              </a:rPr>
              <a:t>to speak, to talk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リンさん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は日本語とえい語と中国語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話します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。／今度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こんど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ゆっくり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話しましょう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。／いもうとと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電話</a:t>
            </a:r>
            <a:r>
              <a:rPr kumimoji="1" lang="ja-JP" altLang="en-US" sz="1200">
                <a:latin typeface="Segoe UI Historic" panose="020B0502040204020203" pitchFamily="34" charset="0"/>
              </a:rPr>
              <a:t>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話しました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話	はなし	</a:t>
            </a:r>
            <a:r>
              <a:rPr kumimoji="1" lang="en-US" altLang="ja-JP" dirty="0">
                <a:solidFill>
                  <a:schemeClr val="tx1"/>
                </a:solidFill>
              </a:rPr>
              <a:t>story		</a:t>
            </a:r>
            <a:r>
              <a:rPr kumimoji="1" lang="ja-JP" altLang="en-US">
                <a:solidFill>
                  <a:schemeClr val="tx1"/>
                </a:solidFill>
              </a:rPr>
              <a:t>どんな</a:t>
            </a:r>
            <a:r>
              <a:rPr kumimoji="1" lang="ja-JP" altLang="en-US" b="1">
                <a:solidFill>
                  <a:schemeClr val="tx1"/>
                </a:solidFill>
              </a:rPr>
              <a:t>話</a:t>
            </a:r>
            <a:r>
              <a:rPr kumimoji="1" lang="ja-JP" altLang="en-US">
                <a:solidFill>
                  <a:schemeClr val="tx1"/>
                </a:solidFill>
              </a:rPr>
              <a:t>ですか。／山本さんの</a:t>
            </a:r>
            <a:r>
              <a:rPr kumimoji="1" lang="ja-JP" altLang="en-US" b="1">
                <a:solidFill>
                  <a:schemeClr val="tx1"/>
                </a:solidFill>
              </a:rPr>
              <a:t>話</a:t>
            </a:r>
            <a:r>
              <a:rPr kumimoji="1" lang="ja-JP" altLang="en-US">
                <a:solidFill>
                  <a:schemeClr val="tx1"/>
                </a:solidFill>
              </a:rPr>
              <a:t>はおもしろいです。／その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話</a:t>
            </a:r>
            <a:r>
              <a:rPr kumimoji="1" lang="ja-JP" altLang="en-US" sz="1200">
                <a:latin typeface="Segoe UI Historic" panose="020B0502040204020203" pitchFamily="34" charset="0"/>
              </a:rPr>
              <a:t>、だれに聞きましたか。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380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266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41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14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134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804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235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17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31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4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24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C6FF5BB-193E-43F3-BE80-6FFF2B5E1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681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18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speak, talk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285125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会話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かいわ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conversation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電話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でんわ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telephone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はなし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話す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はなす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speak, to talk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話　　	はなし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story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B200999-A5BB-4BDD-AE3F-A4FCB69B5F00}"/>
              </a:ext>
            </a:extLst>
          </p:cNvPr>
          <p:cNvSpPr txBox="1"/>
          <p:nvPr/>
        </p:nvSpPr>
        <p:spPr>
          <a:xfrm>
            <a:off x="516255" y="3528752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もっと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の練習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れんしゅう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きのう家族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かぞく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電話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私は日本語とえい語と中国語を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話します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はおもしろいです。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254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2022-09-09T06:22:27Z</dcterms:created>
  <dcterms:modified xsi:type="dcterms:W3CDTF">2022-09-21T07:33:32Z</dcterms:modified>
</cp:coreProperties>
</file>