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33810"/>
  </p:normalViewPr>
  <p:slideViewPr>
    <p:cSldViewPr snapToGrid="0">
      <p:cViewPr varScale="1">
        <p:scale>
          <a:sx n="38" d="100"/>
          <a:sy n="38" d="100"/>
        </p:scale>
        <p:origin x="39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0E733D-2BB4-F34F-AB59-D8752830CA3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F3C1AD-2A63-8D4B-846B-70E83D51C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5614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続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連続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>
                <a:latin typeface="+mn-lt"/>
              </a:rPr>
              <a:t>連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相続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>
                <a:latin typeface="+mn-lt"/>
              </a:rPr>
              <a:t>相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続ける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N4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続く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N4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続き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連続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れんぞく</a:t>
            </a:r>
            <a:r>
              <a:rPr kumimoji="1" lang="en-US" altLang="ja-JP" dirty="0">
                <a:latin typeface="+mn-lt"/>
              </a:rPr>
              <a:t>	series, succession	</a:t>
            </a:r>
            <a:r>
              <a:rPr kumimoji="1" lang="ja-JP" altLang="en-US">
                <a:latin typeface="+mn-lt"/>
              </a:rPr>
              <a:t>彼は３試合</a:t>
            </a:r>
            <a:r>
              <a:rPr kumimoji="1" lang="ja-JP" altLang="en-US" b="1">
                <a:latin typeface="+mn-lt"/>
              </a:rPr>
              <a:t>連続</a:t>
            </a:r>
            <a:r>
              <a:rPr kumimoji="1" lang="ja-JP" altLang="en-US">
                <a:latin typeface="+mn-lt"/>
              </a:rPr>
              <a:t>でホームランを打った。／同じ場所で、交通事故が２日</a:t>
            </a:r>
            <a:r>
              <a:rPr kumimoji="1" lang="ja-JP" altLang="en-US" b="1">
                <a:latin typeface="+mn-lt"/>
              </a:rPr>
              <a:t>連続</a:t>
            </a:r>
            <a:r>
              <a:rPr kumimoji="1" lang="ja-JP" altLang="en-US">
                <a:latin typeface="+mn-lt"/>
              </a:rPr>
              <a:t>して起きた。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相続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そうぞく</a:t>
            </a:r>
            <a:r>
              <a:rPr kumimoji="1" lang="en-US" altLang="ja-JP" dirty="0">
                <a:latin typeface="+mn-lt"/>
              </a:rPr>
              <a:t>	inheritance		</a:t>
            </a:r>
            <a:r>
              <a:rPr kumimoji="1" lang="ja-JP" altLang="en-US">
                <a:latin typeface="+mn-lt"/>
              </a:rPr>
              <a:t>兄が家を</a:t>
            </a:r>
            <a:r>
              <a:rPr kumimoji="1" lang="ja-JP" altLang="en-US" b="1">
                <a:latin typeface="+mn-lt"/>
              </a:rPr>
              <a:t>相続</a:t>
            </a:r>
            <a:r>
              <a:rPr kumimoji="1" lang="ja-JP" altLang="en-US">
                <a:latin typeface="+mn-lt"/>
              </a:rPr>
              <a:t>した。／</a:t>
            </a:r>
            <a:r>
              <a:rPr kumimoji="1" lang="ja-JP" altLang="en-US" b="1">
                <a:latin typeface="+mn-lt"/>
              </a:rPr>
              <a:t>相続</a:t>
            </a:r>
            <a:r>
              <a:rPr kumimoji="1" lang="ja-JP" altLang="en-US">
                <a:latin typeface="+mn-lt"/>
              </a:rPr>
              <a:t>するかしないか３か月以内に決めなければなりません。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続ける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つづける</a:t>
            </a:r>
            <a:r>
              <a:rPr kumimoji="1" lang="en-US" altLang="ja-JP" dirty="0">
                <a:latin typeface="+mn-lt"/>
              </a:rPr>
              <a:t>	to continue		</a:t>
            </a:r>
            <a:r>
              <a:rPr kumimoji="1" lang="ja-JP" altLang="en-US">
                <a:latin typeface="+mn-lt"/>
              </a:rPr>
              <a:t>クラスが終わったあとも、漢字の勉強を</a:t>
            </a:r>
            <a:r>
              <a:rPr kumimoji="1" lang="ja-JP" altLang="en-US" b="1">
                <a:latin typeface="+mn-lt"/>
              </a:rPr>
              <a:t>続けます</a:t>
            </a:r>
            <a:r>
              <a:rPr kumimoji="1" lang="ja-JP" altLang="en-US">
                <a:latin typeface="+mn-lt"/>
              </a:rPr>
              <a:t>。／毎日</a:t>
            </a:r>
            <a:r>
              <a:rPr kumimoji="1" lang="ja-JP" altLang="en-US" b="1">
                <a:latin typeface="+mn-lt"/>
              </a:rPr>
              <a:t>続ける</a:t>
            </a:r>
            <a:r>
              <a:rPr kumimoji="1" lang="ja-JP" altLang="en-US">
                <a:latin typeface="+mn-lt"/>
              </a:rPr>
              <a:t>のは難しい。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続く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つづく</a:t>
            </a:r>
            <a:r>
              <a:rPr kumimoji="1" lang="en-US" altLang="ja-JP" dirty="0">
                <a:latin typeface="+mn-lt"/>
              </a:rPr>
              <a:t>	to continue		</a:t>
            </a:r>
            <a:r>
              <a:rPr kumimoji="1" lang="ja-JP" altLang="en-US">
                <a:latin typeface="+mn-lt"/>
              </a:rPr>
              <a:t>会議は夜遅くまで</a:t>
            </a:r>
            <a:r>
              <a:rPr kumimoji="1" lang="ja-JP" altLang="en-US" b="1">
                <a:latin typeface="+mn-lt"/>
              </a:rPr>
              <a:t>続きました</a:t>
            </a:r>
            <a:r>
              <a:rPr kumimoji="1" lang="ja-JP" altLang="en-US">
                <a:latin typeface="+mn-lt"/>
              </a:rPr>
              <a:t>。／雨の日が</a:t>
            </a:r>
            <a:r>
              <a:rPr kumimoji="1" lang="ja-JP" altLang="en-US" b="1">
                <a:latin typeface="+mn-lt"/>
              </a:rPr>
              <a:t>続いて</a:t>
            </a:r>
            <a:r>
              <a:rPr kumimoji="1" lang="ja-JP" altLang="en-US">
                <a:latin typeface="+mn-lt"/>
              </a:rPr>
              <a:t>います。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続き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つづき</a:t>
            </a:r>
            <a:r>
              <a:rPr kumimoji="1" lang="en-US" altLang="ja-JP" dirty="0">
                <a:latin typeface="+mn-lt"/>
              </a:rPr>
              <a:t>	continuation		</a:t>
            </a:r>
            <a:r>
              <a:rPr kumimoji="1" lang="ja-JP" altLang="en-US" b="1">
                <a:latin typeface="+mn-lt"/>
              </a:rPr>
              <a:t>続き</a:t>
            </a:r>
            <a:r>
              <a:rPr kumimoji="1" lang="ja-JP" altLang="en-US">
                <a:latin typeface="+mn-lt"/>
              </a:rPr>
              <a:t>は来週します。／ドラマの</a:t>
            </a:r>
            <a:r>
              <a:rPr kumimoji="1" lang="ja-JP" altLang="en-US" b="1">
                <a:latin typeface="+mn-lt"/>
              </a:rPr>
              <a:t>続き</a:t>
            </a:r>
            <a:r>
              <a:rPr kumimoji="1" lang="ja-JP" altLang="en-US">
                <a:latin typeface="+mn-lt"/>
              </a:rPr>
              <a:t>が気になります。</a:t>
            </a:r>
            <a:r>
              <a:rPr kumimoji="1" lang="en-US" altLang="ja-JP">
                <a:latin typeface="+mn-lt"/>
              </a:rPr>
              <a:t>	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6307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0166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5508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1088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3228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2269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6003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9789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972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1531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5454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6579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1111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彼は３試合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連続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でホームランを打った。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兄が家を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相続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クラスが終わったあとも、漢字の勉強を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続けます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雨の日が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続いて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います。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続き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は来週します。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continue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ゾク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連続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れんぞく</a:t>
                      </a:r>
                      <a:r>
                        <a:rPr kumimoji="1" lang="en-US" altLang="ja-JP" sz="2400" dirty="0">
                          <a:latin typeface="+mn-lt"/>
                        </a:rPr>
                        <a:t>	series, succession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相続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そうぞく</a:t>
                      </a:r>
                      <a:r>
                        <a:rPr kumimoji="1" lang="en-US" altLang="ja-JP" sz="2400" dirty="0">
                          <a:latin typeface="+mn-lt"/>
                        </a:rPr>
                        <a:t>	inheritance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つづ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ける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つづ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く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続ける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つづける</a:t>
                      </a:r>
                      <a:r>
                        <a:rPr kumimoji="1" lang="en-US" altLang="ja-JP" sz="2400" dirty="0">
                          <a:latin typeface="+mn-lt"/>
                        </a:rPr>
                        <a:t>	to continue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続く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つづく</a:t>
                      </a:r>
                      <a:r>
                        <a:rPr kumimoji="1" lang="en-US" altLang="ja-JP" sz="2400" dirty="0">
                          <a:latin typeface="+mn-lt"/>
                        </a:rPr>
                        <a:t>	to continue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続き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つづき</a:t>
                      </a:r>
                      <a:r>
                        <a:rPr kumimoji="1" lang="en-US" altLang="ja-JP" sz="2400" dirty="0">
                          <a:latin typeface="+mn-lt"/>
                        </a:rPr>
                        <a:t>	continuation	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69DE209D-4E2B-AA49-917C-28963707E3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30765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265</Words>
  <Application>Microsoft Macintosh PowerPoint</Application>
  <PresentationFormat>ワイド画面</PresentationFormat>
  <Paragraphs>31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2022-09-15T00:54:51Z</dcterms:created>
  <dcterms:modified xsi:type="dcterms:W3CDTF">2022-09-15T00:55:12Z</dcterms:modified>
</cp:coreProperties>
</file>