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265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44694"/>
  </p:normalViewPr>
  <p:slideViewPr>
    <p:cSldViewPr snapToGrid="0">
      <p:cViewPr varScale="1">
        <p:scale>
          <a:sx n="53" d="100"/>
          <a:sy n="53" d="100"/>
        </p:scale>
        <p:origin x="3360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951FF55-35E7-F24A-AB08-A771E6EDDEE0}" type="datetimeFigureOut">
              <a:rPr kumimoji="1" lang="ja-JP" altLang="en-US" smtClean="0"/>
              <a:t>2022/9/20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2E4E30F-4BEB-954E-A89C-FF024AA2489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314088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dirty="0"/>
              <a:t>〔</a:t>
            </a:r>
            <a:r>
              <a:rPr kumimoji="1" lang="ja-JP" altLang="en-US" dirty="0"/>
              <a:t>聞</a:t>
            </a:r>
            <a:r>
              <a:rPr kumimoji="1" lang="en-US" altLang="ja-JP" dirty="0"/>
              <a:t>〕N5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b="0" u="sng" dirty="0"/>
              <a:t>JLPT	&lt;</a:t>
            </a:r>
            <a:r>
              <a:rPr kumimoji="1" lang="ja-JP" altLang="en-US" b="0" u="sng"/>
              <a:t>語彙</a:t>
            </a:r>
            <a:r>
              <a:rPr kumimoji="1" lang="en-US" altLang="ja-JP" b="0" u="sng" dirty="0"/>
              <a:t>&gt;	&lt;</a:t>
            </a:r>
            <a:r>
              <a:rPr kumimoji="1" lang="ja-JP" altLang="en-US" b="0" u="sng"/>
              <a:t>文字</a:t>
            </a:r>
            <a:r>
              <a:rPr kumimoji="1" lang="en-US" altLang="ja-JP" b="0" u="sng" dirty="0"/>
              <a:t>&gt;</a:t>
            </a:r>
            <a:r>
              <a:rPr kumimoji="1" lang="ja-JP" altLang="en-US" b="0" u="none"/>
              <a:t>　</a:t>
            </a:r>
            <a:endParaRPr kumimoji="1" lang="en-US" altLang="ja-JP" b="0" u="none" dirty="0"/>
          </a:p>
          <a:p>
            <a:r>
              <a:rPr kumimoji="1" lang="ja-JP" altLang="en-US"/>
              <a:t>新聞</a:t>
            </a:r>
            <a:r>
              <a:rPr kumimoji="1" lang="en-US" altLang="ja-JP" dirty="0"/>
              <a:t>	N5	〔</a:t>
            </a:r>
            <a:r>
              <a:rPr kumimoji="1" lang="ja-JP" altLang="en-US"/>
              <a:t>新</a:t>
            </a:r>
            <a:r>
              <a:rPr kumimoji="1" lang="en-US" altLang="ja-JP"/>
              <a:t>〕N5</a:t>
            </a:r>
            <a:endParaRPr kumimoji="1" lang="en-US" altLang="ja-JP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/>
              <a:t>聞く</a:t>
            </a:r>
            <a:r>
              <a:rPr kumimoji="1" lang="en-US" altLang="ja-JP" dirty="0"/>
              <a:t>	N5</a:t>
            </a:r>
          </a:p>
          <a:p>
            <a:endParaRPr kumimoji="1" lang="en-US" altLang="ja-JP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1200" dirty="0"/>
              <a:t>----------------------------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solidFill>
                  <a:schemeClr val="tx1"/>
                </a:solidFill>
              </a:rPr>
              <a:t>新聞</a:t>
            </a:r>
            <a:r>
              <a:rPr kumimoji="1" lang="ja-JP" altLang="en-US" dirty="0">
                <a:solidFill>
                  <a:schemeClr val="tx1"/>
                </a:solidFill>
              </a:rPr>
              <a:t>	しんぶん	</a:t>
            </a:r>
            <a:r>
              <a:rPr kumimoji="1" lang="en-US" altLang="ja-JP" dirty="0">
                <a:solidFill>
                  <a:schemeClr val="tx1"/>
                </a:solidFill>
              </a:rPr>
              <a:t>newspaper		</a:t>
            </a:r>
            <a:r>
              <a:rPr kumimoji="1" lang="ja-JP" altLang="en-US" sz="1200" dirty="0">
                <a:latin typeface="Segoe UI Historic" panose="020B0502040204020203" pitchFamily="34" charset="0"/>
              </a:rPr>
              <a:t>コンビニで</a:t>
            </a:r>
            <a:r>
              <a:rPr kumimoji="1" lang="ja-JP" altLang="en-US" sz="1200" b="1" dirty="0">
                <a:latin typeface="Segoe UI Historic" panose="020B0502040204020203" pitchFamily="34" charset="0"/>
              </a:rPr>
              <a:t>新聞</a:t>
            </a:r>
            <a:r>
              <a:rPr kumimoji="1" lang="ja-JP" altLang="en-US" sz="1200" dirty="0">
                <a:latin typeface="Segoe UI Historic" panose="020B0502040204020203" pitchFamily="34" charset="0"/>
              </a:rPr>
              <a:t>を買います。</a:t>
            </a:r>
            <a:endParaRPr kumimoji="1" lang="ja-JP" altLang="en-US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dirty="0">
                <a:solidFill>
                  <a:schemeClr val="tx1"/>
                </a:solidFill>
              </a:rPr>
              <a:t>聞く</a:t>
            </a:r>
            <a:r>
              <a:rPr kumimoji="1" lang="ja-JP" altLang="en-US">
                <a:solidFill>
                  <a:schemeClr val="tx1"/>
                </a:solidFill>
              </a:rPr>
              <a:t>	きく	</a:t>
            </a:r>
            <a:r>
              <a:rPr kumimoji="1" lang="en-US" altLang="ja-JP" sz="1200" spc="-150" dirty="0">
                <a:solidFill>
                  <a:schemeClr val="tx1"/>
                </a:solidFill>
              </a:rPr>
              <a:t>to hear, to listen, to ask (a question)</a:t>
            </a:r>
            <a:r>
              <a:rPr kumimoji="1" lang="en-US" altLang="ja-JP" dirty="0">
                <a:solidFill>
                  <a:schemeClr val="tx1"/>
                </a:solidFill>
              </a:rPr>
              <a:t>	</a:t>
            </a:r>
            <a:r>
              <a:rPr kumimoji="1" lang="ja-JP" altLang="en-US" sz="1200" dirty="0">
                <a:latin typeface="Segoe UI Historic" panose="020B0502040204020203" pitchFamily="34" charset="0"/>
              </a:rPr>
              <a:t>先生の話をよく</a:t>
            </a:r>
            <a:r>
              <a:rPr kumimoji="1" lang="ja-JP" altLang="en-US" sz="1200" b="1" dirty="0">
                <a:latin typeface="Segoe UI Historic" panose="020B0502040204020203" pitchFamily="34" charset="0"/>
              </a:rPr>
              <a:t>聞いて</a:t>
            </a:r>
            <a:r>
              <a:rPr kumimoji="1" lang="ja-JP" altLang="en-US" sz="1200">
                <a:latin typeface="Segoe UI Historic" panose="020B0502040204020203" pitchFamily="34" charset="0"/>
              </a:rPr>
              <a:t>ください。／漢字がわからないので、</a:t>
            </a:r>
            <a:r>
              <a:rPr kumimoji="1" lang="ja-JP" altLang="en-US" sz="1200" dirty="0">
                <a:latin typeface="Segoe UI Historic" panose="020B0502040204020203" pitchFamily="34" charset="0"/>
              </a:rPr>
              <a:t>ともだちに</a:t>
            </a:r>
            <a:r>
              <a:rPr kumimoji="1" lang="ja-JP" altLang="en-US" sz="1200" b="1">
                <a:latin typeface="Segoe UI Historic" panose="020B0502040204020203" pitchFamily="34" charset="0"/>
              </a:rPr>
              <a:t>聞きました</a:t>
            </a:r>
            <a:r>
              <a:rPr kumimoji="1" lang="ja-JP" altLang="en-US" sz="1200">
                <a:latin typeface="Segoe UI Historic" panose="020B0502040204020203" pitchFamily="34" charset="0"/>
              </a:rPr>
              <a:t>。</a:t>
            </a:r>
            <a:endParaRPr kumimoji="1" lang="en-US" altLang="ja-JP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E0EAAE-C9D7-6842-85B4-9D8E2313D1BF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2409082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>
                <a:latin typeface="Segoe UI Symbol" panose="020B0502040204020203" pitchFamily="34" charset="0"/>
                <a:ea typeface="游ゴシック" panose="020B0400000000000000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2022/9/20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97653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2022/9/20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550371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2022/9/20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926636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2022/9/20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662236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2022/9/20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136108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2022/9/20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348510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2022/9/20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887877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2022/9/20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660728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2022/9/20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422379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2022/9/20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128347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2022/9/20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350307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2479D676-ED26-A642-B5FB-ED86418C307C}" type="datetimeFigureOut">
              <a:rPr kumimoji="1" lang="ja-JP" altLang="en-US" smtClean="0"/>
              <a:pPr/>
              <a:t>2022/9/20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C3C87048-373B-844D-B0FE-C2F5F8D587F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40413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>
            <a:extLst>
              <a:ext uri="{FF2B5EF4-FFF2-40B4-BE49-F238E27FC236}">
                <a16:creationId xmlns:a16="http://schemas.microsoft.com/office/drawing/2014/main" id="{81683BCC-38CC-4720-84B6-E9C3926ED02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998" y="264561"/>
            <a:ext cx="986400" cy="98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1B15A192-D111-E347-BB61-D81B09C10942}"/>
              </a:ext>
            </a:extLst>
          </p:cNvPr>
          <p:cNvSpPr txBox="1"/>
          <p:nvPr/>
        </p:nvSpPr>
        <p:spPr>
          <a:xfrm>
            <a:off x="1823998" y="615317"/>
            <a:ext cx="78418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 panose="020B0502040204020203" pitchFamily="34" charset="0"/>
                <a:ea typeface="Segoe UI Symbol" panose="020B0502040204020203" pitchFamily="34" charset="0"/>
                <a:cs typeface="+mn-cs"/>
              </a:rPr>
              <a:t>hear</a:t>
            </a:r>
            <a:endParaRPr kumimoji="1" lang="ja-JP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 panose="020B0502040204020203" pitchFamily="34" charset="0"/>
              <a:ea typeface="游ゴシック"/>
              <a:cs typeface="+mn-cs"/>
            </a:endParaRPr>
          </a:p>
        </p:txBody>
      </p:sp>
      <p:graphicFrame>
        <p:nvGraphicFramePr>
          <p:cNvPr id="3" name="表 4">
            <a:extLst>
              <a:ext uri="{FF2B5EF4-FFF2-40B4-BE49-F238E27FC236}">
                <a16:creationId xmlns:a16="http://schemas.microsoft.com/office/drawing/2014/main" id="{282B084F-5293-1D41-8BA8-7F05A0859D5F}"/>
              </a:ext>
            </a:extLst>
          </p:cNvPr>
          <p:cNvGraphicFramePr>
            <a:graphicFrameLocks noGrp="1"/>
          </p:cNvGraphicFramePr>
          <p:nvPr/>
        </p:nvGraphicFramePr>
        <p:xfrm>
          <a:off x="634999" y="1539007"/>
          <a:ext cx="11176001" cy="914400"/>
        </p:xfrm>
        <a:graphic>
          <a:graphicData uri="http://schemas.openxmlformats.org/drawingml/2006/table">
            <a:tbl>
              <a:tblPr firstRow="1">
                <a:tableStyleId>{2D5ABB26-0587-4C30-8999-92F81FD0307C}</a:tableStyleId>
              </a:tblPr>
              <a:tblGrid>
                <a:gridCol w="863601">
                  <a:extLst>
                    <a:ext uri="{9D8B030D-6E8A-4147-A177-3AD203B41FA5}">
                      <a16:colId xmlns:a16="http://schemas.microsoft.com/office/drawing/2014/main" val="401987468"/>
                    </a:ext>
                  </a:extLst>
                </a:gridCol>
                <a:gridCol w="1815535">
                  <a:extLst>
                    <a:ext uri="{9D8B030D-6E8A-4147-A177-3AD203B41FA5}">
                      <a16:colId xmlns:a16="http://schemas.microsoft.com/office/drawing/2014/main" val="3395073430"/>
                    </a:ext>
                  </a:extLst>
                </a:gridCol>
                <a:gridCol w="8496865">
                  <a:extLst>
                    <a:ext uri="{9D8B030D-6E8A-4147-A177-3AD203B41FA5}">
                      <a16:colId xmlns:a16="http://schemas.microsoft.com/office/drawing/2014/main" val="358760007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オン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 dirty="0">
                          <a:latin typeface="Segoe UI Historic" panose="020B0502040204020203" pitchFamily="34" charset="0"/>
                        </a:rPr>
                        <a:t>ブン</a:t>
                      </a: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新聞　	しんぶん	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newspaper</a:t>
                      </a:r>
                      <a:endParaRPr kumimoji="1" lang="ja-JP" alt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83306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くん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き</a:t>
                      </a:r>
                      <a:r>
                        <a:rPr kumimoji="1" lang="en-US" altLang="ja-JP" sz="2400" b="1" i="0" dirty="0">
                          <a:latin typeface="Segoe UI Historic" panose="020B0502040204020203" pitchFamily="34" charset="0"/>
                        </a:rPr>
                        <a:t>-</a:t>
                      </a:r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く</a:t>
                      </a:r>
                      <a:endParaRPr kumimoji="1" lang="en-US" altLang="ja-JP" sz="2400" b="1" i="0" dirty="0">
                        <a:latin typeface="Segoe UI Historic" panose="020B0502040204020203" pitchFamily="34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聞く　</a:t>
                      </a:r>
                      <a:r>
                        <a:rPr kumimoji="1" lang="ja-JP" altLang="en-US" sz="2400">
                          <a:solidFill>
                            <a:schemeClr val="tx1"/>
                          </a:solidFill>
                        </a:rPr>
                        <a:t>	きく　</a:t>
                      </a: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	</a:t>
                      </a:r>
                      <a:r>
                        <a:rPr kumimoji="1" lang="en-US" altLang="ja-JP" sz="2400" spc="-150" dirty="0">
                          <a:solidFill>
                            <a:schemeClr val="tx1"/>
                          </a:solidFill>
                        </a:rPr>
                        <a:t>to hear, to listen, to ask (a question)</a:t>
                      </a:r>
                      <a:endParaRPr kumimoji="1" lang="ja-JP" altLang="en-US" sz="2400" spc="-15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43651764"/>
                  </a:ext>
                </a:extLst>
              </a:tr>
            </a:tbl>
          </a:graphicData>
        </a:graphic>
      </p:graphicFrame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E11AF4C2-81CC-4CCC-8F80-86693A83ED04}"/>
              </a:ext>
            </a:extLst>
          </p:cNvPr>
          <p:cNvSpPr txBox="1"/>
          <p:nvPr/>
        </p:nvSpPr>
        <p:spPr>
          <a:xfrm>
            <a:off x="389255" y="3429000"/>
            <a:ext cx="11413490" cy="1698735"/>
          </a:xfrm>
          <a:prstGeom prst="rect">
            <a:avLst/>
          </a:prstGeom>
          <a:noFill/>
          <a:ln w="25400" cmpd="sng">
            <a:noFill/>
          </a:ln>
        </p:spPr>
        <p:txBody>
          <a:bodyPr wrap="square" rtlCol="0">
            <a:spAutoFit/>
          </a:bodyPr>
          <a:lstStyle/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コンビニで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新聞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を買います。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Historic" panose="020B0502040204020203" pitchFamily="34" charset="0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先生</a:t>
            </a: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の話をよく</a:t>
            </a:r>
            <a:r>
              <a:rPr kumimoji="1" lang="ja-JP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聞いて</a:t>
            </a: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ください。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Historic" panose="020B0502040204020203" pitchFamily="34" charset="0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漢字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がわからないので、</a:t>
            </a: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ともだちに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聞きました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Historic" panose="020B0502040204020203" pitchFamily="34" charset="0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9009243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127</Words>
  <Application>Microsoft Macintosh PowerPoint</Application>
  <PresentationFormat>ワイド画面</PresentationFormat>
  <Paragraphs>19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游ゴシック</vt:lpstr>
      <vt:lpstr>Arial</vt:lpstr>
      <vt:lpstr>Segoe UI Historic</vt:lpstr>
      <vt:lpstr>Segoe UI Symbol</vt:lpstr>
      <vt:lpstr>1_Office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濱田　美和</dc:creator>
  <cp:lastModifiedBy>濱田　美和</cp:lastModifiedBy>
  <cp:revision>2</cp:revision>
  <dcterms:created xsi:type="dcterms:W3CDTF">2022-09-09T06:20:09Z</dcterms:created>
  <dcterms:modified xsi:type="dcterms:W3CDTF">2022-09-20T04:19:07Z</dcterms:modified>
</cp:coreProperties>
</file>