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5034"/>
  </p:normalViewPr>
  <p:slideViewPr>
    <p:cSldViewPr snapToGrid="0">
      <p:cViewPr varScale="1">
        <p:scale>
          <a:sx n="81" d="100"/>
          <a:sy n="81" d="100"/>
        </p:scale>
        <p:origin x="2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E3A6E-0F2A-564E-8626-9EC9F09D97B0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12683-E359-3545-8A85-F58155771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368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読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読書</a:t>
            </a:r>
            <a:r>
              <a:rPr kumimoji="1" lang="ja-JP" altLang="en-US" sz="1200" baseline="-25000"/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書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読む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読書</a:t>
            </a:r>
            <a:r>
              <a:rPr kumimoji="1" lang="ja-JP" altLang="en-US" sz="1200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どくしょ	</a:t>
            </a:r>
            <a:r>
              <a:rPr kumimoji="1" lang="en-US" altLang="ja-JP" dirty="0">
                <a:solidFill>
                  <a:schemeClr val="tx1"/>
                </a:solidFill>
              </a:rPr>
              <a:t>reading books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私のしゅみは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読書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です。／電車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でんしゃ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の中で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読書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読む</a:t>
            </a:r>
            <a:r>
              <a:rPr kumimoji="1" lang="ja-JP" altLang="en-US">
                <a:solidFill>
                  <a:schemeClr val="tx1"/>
                </a:solidFill>
              </a:rPr>
              <a:t>	よむ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read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休みの日、私は本を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読みます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。／教科書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きょうかしょ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読んで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ください。／きょうの新聞を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読みました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14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9509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916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26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3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456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115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874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43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70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76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00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8C227E5-5401-480C-97FE-D20DE55BB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86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read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ドク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読書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どくしょ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reading books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読む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よむ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read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C50AC5C-C2B3-4629-969E-8BB2BEAC4BD1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私のしゅみは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読書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休み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の日、私は本を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読みます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2022-09-09T06:20:44Z</dcterms:created>
  <dcterms:modified xsi:type="dcterms:W3CDTF">2022-09-09T06:21:06Z</dcterms:modified>
</cp:coreProperties>
</file>